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56" r:id="rId2"/>
    <p:sldId id="257" r:id="rId3"/>
    <p:sldId id="265" r:id="rId4"/>
    <p:sldId id="259" r:id="rId5"/>
    <p:sldId id="270" r:id="rId6"/>
    <p:sldId id="269" r:id="rId7"/>
    <p:sldId id="260" r:id="rId8"/>
    <p:sldId id="266" r:id="rId9"/>
    <p:sldId id="267" r:id="rId10"/>
    <p:sldId id="268" r:id="rId11"/>
    <p:sldId id="262" r:id="rId12"/>
    <p:sldId id="26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A365"/>
    <a:srgbClr val="B5C048"/>
    <a:srgbClr val="2747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78B397-9194-42D1-B93B-7D2E57F6BBD4}" v="1612" dt="2025-08-23T17:40:12.838"/>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3125"/>
    <p:restoredTop sz="75748" autoAdjust="0"/>
  </p:normalViewPr>
  <p:slideViewPr>
    <p:cSldViewPr snapToGrid="0" snapToObjects="1">
      <p:cViewPr varScale="1">
        <p:scale>
          <a:sx n="61" d="100"/>
          <a:sy n="61" d="100"/>
        </p:scale>
        <p:origin x="236" y="64"/>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a castellucci" userId="4e2a8cf5de48ac53" providerId="LiveId" clId="{6E9E1185-DAE2-4A7C-8AEA-86BCAAD63A43}"/>
    <pc:docChg chg="modSld">
      <pc:chgData name="martina castellucci" userId="4e2a8cf5de48ac53" providerId="LiveId" clId="{6E9E1185-DAE2-4A7C-8AEA-86BCAAD63A43}" dt="2025-08-29T08:41:01.269" v="12" actId="20577"/>
      <pc:docMkLst>
        <pc:docMk/>
      </pc:docMkLst>
      <pc:sldChg chg="modSp mod">
        <pc:chgData name="martina castellucci" userId="4e2a8cf5de48ac53" providerId="LiveId" clId="{6E9E1185-DAE2-4A7C-8AEA-86BCAAD63A43}" dt="2025-08-29T08:41:01.269" v="12" actId="20577"/>
        <pc:sldMkLst>
          <pc:docMk/>
          <pc:sldMk cId="1703181160" sldId="269"/>
        </pc:sldMkLst>
        <pc:graphicFrameChg chg="modGraphic">
          <ac:chgData name="martina castellucci" userId="4e2a8cf5de48ac53" providerId="LiveId" clId="{6E9E1185-DAE2-4A7C-8AEA-86BCAAD63A43}" dt="2025-08-29T08:41:01.269" v="12" actId="20577"/>
          <ac:graphicFrameMkLst>
            <pc:docMk/>
            <pc:sldMk cId="1703181160" sldId="269"/>
            <ac:graphicFrameMk id="24" creationId="{31394A40-E5BC-6E1C-EA66-001664C9D135}"/>
          </ac:graphicFrameMkLst>
        </pc:graphicFrameChg>
      </pc:sldChg>
    </pc:docChg>
  </pc:docChgLst>
  <pc:docChgLst>
    <pc:chgData name="martina castellucci" userId="4e2a8cf5de48ac53" providerId="LiveId" clId="{3378B397-9194-42D1-B93B-7D2E57F6BBD4}"/>
    <pc:docChg chg="undo redo custSel addSld delSld modSld sldOrd">
      <pc:chgData name="martina castellucci" userId="4e2a8cf5de48ac53" providerId="LiveId" clId="{3378B397-9194-42D1-B93B-7D2E57F6BBD4}" dt="2025-08-26T08:10:22.710" v="11310" actId="1076"/>
      <pc:docMkLst>
        <pc:docMk/>
      </pc:docMkLst>
      <pc:sldChg chg="addSp delSp modSp mod modNotesTx">
        <pc:chgData name="martina castellucci" userId="4e2a8cf5de48ac53" providerId="LiveId" clId="{3378B397-9194-42D1-B93B-7D2E57F6BBD4}" dt="2025-08-20T15:44:28.029" v="7605" actId="20577"/>
        <pc:sldMkLst>
          <pc:docMk/>
          <pc:sldMk cId="324767958" sldId="256"/>
        </pc:sldMkLst>
        <pc:spChg chg="mod">
          <ac:chgData name="martina castellucci" userId="4e2a8cf5de48ac53" providerId="LiveId" clId="{3378B397-9194-42D1-B93B-7D2E57F6BBD4}" dt="2025-08-20T14:12:18.005" v="7022" actId="20577"/>
          <ac:spMkLst>
            <pc:docMk/>
            <pc:sldMk cId="324767958" sldId="256"/>
            <ac:spMk id="2" creationId="{60DFB408-EA2E-D34F-B6D1-E27FB4C6AD2E}"/>
          </ac:spMkLst>
        </pc:spChg>
        <pc:spChg chg="mod">
          <ac:chgData name="martina castellucci" userId="4e2a8cf5de48ac53" providerId="LiveId" clId="{3378B397-9194-42D1-B93B-7D2E57F6BBD4}" dt="2025-08-12T21:28:56.578" v="2641" actId="255"/>
          <ac:spMkLst>
            <pc:docMk/>
            <pc:sldMk cId="324767958" sldId="256"/>
            <ac:spMk id="3" creationId="{3FEE2EEF-6296-FA40-9257-C8766E3E9104}"/>
          </ac:spMkLst>
        </pc:spChg>
        <pc:spChg chg="mod">
          <ac:chgData name="martina castellucci" userId="4e2a8cf5de48ac53" providerId="LiveId" clId="{3378B397-9194-42D1-B93B-7D2E57F6BBD4}" dt="2025-08-06T14:07:01.967" v="142" actId="207"/>
          <ac:spMkLst>
            <pc:docMk/>
            <pc:sldMk cId="324767958" sldId="256"/>
            <ac:spMk id="6" creationId="{F74E38FC-6783-4844-B15D-D4380825789C}"/>
          </ac:spMkLst>
        </pc:spChg>
        <pc:spChg chg="mod">
          <ac:chgData name="martina castellucci" userId="4e2a8cf5de48ac53" providerId="LiveId" clId="{3378B397-9194-42D1-B93B-7D2E57F6BBD4}" dt="2025-08-12T18:15:13.256" v="845" actId="207"/>
          <ac:spMkLst>
            <pc:docMk/>
            <pc:sldMk cId="324767958" sldId="256"/>
            <ac:spMk id="7" creationId="{64EF19F9-2171-1940-B370-E6D67EC44787}"/>
          </ac:spMkLst>
        </pc:spChg>
        <pc:picChg chg="add del mod">
          <ac:chgData name="martina castellucci" userId="4e2a8cf5de48ac53" providerId="LiveId" clId="{3378B397-9194-42D1-B93B-7D2E57F6BBD4}" dt="2025-08-20T13:58:25.163" v="6949" actId="1076"/>
          <ac:picMkLst>
            <pc:docMk/>
            <pc:sldMk cId="324767958" sldId="256"/>
            <ac:picMk id="5" creationId="{968A6F7F-4DA0-A941-BD6D-D975A5646252}"/>
          </ac:picMkLst>
        </pc:picChg>
        <pc:picChg chg="add mod">
          <ac:chgData name="martina castellucci" userId="4e2a8cf5de48ac53" providerId="LiveId" clId="{3378B397-9194-42D1-B93B-7D2E57F6BBD4}" dt="2025-08-12T21:28:36.919" v="2638" actId="1076"/>
          <ac:picMkLst>
            <pc:docMk/>
            <pc:sldMk cId="324767958" sldId="256"/>
            <ac:picMk id="19" creationId="{F5A01099-529D-3979-0F6A-5F39175307CF}"/>
          </ac:picMkLst>
        </pc:picChg>
        <pc:picChg chg="add mod modCrop">
          <ac:chgData name="martina castellucci" userId="4e2a8cf5de48ac53" providerId="LiveId" clId="{3378B397-9194-42D1-B93B-7D2E57F6BBD4}" dt="2025-08-12T12:40:43.232" v="517" actId="1440"/>
          <ac:picMkLst>
            <pc:docMk/>
            <pc:sldMk cId="324767958" sldId="256"/>
            <ac:picMk id="23" creationId="{AE45FCFC-7610-5520-4D01-4F23E326CED1}"/>
          </ac:picMkLst>
        </pc:picChg>
        <pc:picChg chg="add mod">
          <ac:chgData name="martina castellucci" userId="4e2a8cf5de48ac53" providerId="LiveId" clId="{3378B397-9194-42D1-B93B-7D2E57F6BBD4}" dt="2025-08-12T12:37:50.457" v="504" actId="14100"/>
          <ac:picMkLst>
            <pc:docMk/>
            <pc:sldMk cId="324767958" sldId="256"/>
            <ac:picMk id="25" creationId="{61672A24-A85A-96C3-4F29-132B012B85E9}"/>
          </ac:picMkLst>
        </pc:picChg>
      </pc:sldChg>
      <pc:sldChg chg="addSp delSp modSp mod modNotesTx">
        <pc:chgData name="martina castellucci" userId="4e2a8cf5de48ac53" providerId="LiveId" clId="{3378B397-9194-42D1-B93B-7D2E57F6BBD4}" dt="2025-08-23T08:00:10.357" v="8588" actId="1076"/>
        <pc:sldMkLst>
          <pc:docMk/>
          <pc:sldMk cId="2547341285" sldId="257"/>
        </pc:sldMkLst>
        <pc:spChg chg="mod">
          <ac:chgData name="martina castellucci" userId="4e2a8cf5de48ac53" providerId="LiveId" clId="{3378B397-9194-42D1-B93B-7D2E57F6BBD4}" dt="2025-08-13T07:23:30.297" v="2833" actId="1076"/>
          <ac:spMkLst>
            <pc:docMk/>
            <pc:sldMk cId="2547341285" sldId="257"/>
            <ac:spMk id="2" creationId="{BAF3B54D-1F3F-7248-BCBE-7D505AC9A182}"/>
          </ac:spMkLst>
        </pc:spChg>
        <pc:spChg chg="mod ord">
          <ac:chgData name="martina castellucci" userId="4e2a8cf5de48ac53" providerId="LiveId" clId="{3378B397-9194-42D1-B93B-7D2E57F6BBD4}" dt="2025-08-23T06:52:27.367" v="7966" actId="207"/>
          <ac:spMkLst>
            <pc:docMk/>
            <pc:sldMk cId="2547341285" sldId="257"/>
            <ac:spMk id="3" creationId="{A7138A82-7398-6D4B-9667-CAA5B4CF4318}"/>
          </ac:spMkLst>
        </pc:spChg>
        <pc:spChg chg="mod">
          <ac:chgData name="martina castellucci" userId="4e2a8cf5de48ac53" providerId="LiveId" clId="{3378B397-9194-42D1-B93B-7D2E57F6BBD4}" dt="2025-08-06T15:56:38.987" v="267" actId="207"/>
          <ac:spMkLst>
            <pc:docMk/>
            <pc:sldMk cId="2547341285" sldId="257"/>
            <ac:spMk id="4" creationId="{8115D2E5-3507-1B4C-9D6D-389B09F2913E}"/>
          </ac:spMkLst>
        </pc:spChg>
        <pc:spChg chg="mod">
          <ac:chgData name="martina castellucci" userId="4e2a8cf5de48ac53" providerId="LiveId" clId="{3378B397-9194-42D1-B93B-7D2E57F6BBD4}" dt="2025-08-12T18:14:17.885" v="843" actId="207"/>
          <ac:spMkLst>
            <pc:docMk/>
            <pc:sldMk cId="2547341285" sldId="257"/>
            <ac:spMk id="5" creationId="{6CEA2C28-0934-BC4A-87E8-7F8B0155CB0E}"/>
          </ac:spMkLst>
        </pc:spChg>
        <pc:spChg chg="add mod">
          <ac:chgData name="martina castellucci" userId="4e2a8cf5de48ac53" providerId="LiveId" clId="{3378B397-9194-42D1-B93B-7D2E57F6BBD4}" dt="2025-08-23T08:00:10.357" v="8588" actId="1076"/>
          <ac:spMkLst>
            <pc:docMk/>
            <pc:sldMk cId="2547341285" sldId="257"/>
            <ac:spMk id="6" creationId="{2E35B824-A769-CBFF-B222-DB71273A38A9}"/>
          </ac:spMkLst>
        </pc:spChg>
        <pc:spChg chg="add mod">
          <ac:chgData name="martina castellucci" userId="4e2a8cf5de48ac53" providerId="LiveId" clId="{3378B397-9194-42D1-B93B-7D2E57F6BBD4}" dt="2025-08-23T08:00:05.714" v="8587" actId="1076"/>
          <ac:spMkLst>
            <pc:docMk/>
            <pc:sldMk cId="2547341285" sldId="257"/>
            <ac:spMk id="10" creationId="{43DA6CB9-80C0-A9C1-BE09-E953115ADEA4}"/>
          </ac:spMkLst>
        </pc:spChg>
        <pc:spChg chg="add mod">
          <ac:chgData name="martina castellucci" userId="4e2a8cf5de48ac53" providerId="LiveId" clId="{3378B397-9194-42D1-B93B-7D2E57F6BBD4}" dt="2025-08-23T07:59:06.469" v="8578" actId="1076"/>
          <ac:spMkLst>
            <pc:docMk/>
            <pc:sldMk cId="2547341285" sldId="257"/>
            <ac:spMk id="12" creationId="{1E7E31FF-86DC-02D3-D683-30F5A6F1504C}"/>
          </ac:spMkLst>
        </pc:spChg>
        <pc:spChg chg="add mod">
          <ac:chgData name="martina castellucci" userId="4e2a8cf5de48ac53" providerId="LiveId" clId="{3378B397-9194-42D1-B93B-7D2E57F6BBD4}" dt="2025-08-23T07:58:18.854" v="8570" actId="1076"/>
          <ac:spMkLst>
            <pc:docMk/>
            <pc:sldMk cId="2547341285" sldId="257"/>
            <ac:spMk id="17" creationId="{AB447FB9-3AC9-6DA9-FBBA-3B590254C5FC}"/>
          </ac:spMkLst>
        </pc:spChg>
        <pc:spChg chg="add mod">
          <ac:chgData name="martina castellucci" userId="4e2a8cf5de48ac53" providerId="LiveId" clId="{3378B397-9194-42D1-B93B-7D2E57F6BBD4}" dt="2025-08-23T07:59:04.067" v="8577" actId="1076"/>
          <ac:spMkLst>
            <pc:docMk/>
            <pc:sldMk cId="2547341285" sldId="257"/>
            <ac:spMk id="20" creationId="{81103FD7-9210-E59F-465E-26B0B6EA8ED6}"/>
          </ac:spMkLst>
        </pc:spChg>
        <pc:spChg chg="add mod">
          <ac:chgData name="martina castellucci" userId="4e2a8cf5de48ac53" providerId="LiveId" clId="{3378B397-9194-42D1-B93B-7D2E57F6BBD4}" dt="2025-08-23T06:49:46.033" v="7941" actId="1076"/>
          <ac:spMkLst>
            <pc:docMk/>
            <pc:sldMk cId="2547341285" sldId="257"/>
            <ac:spMk id="37" creationId="{867FE7AF-D0B2-1B9A-591F-18B7B2AF727F}"/>
          </ac:spMkLst>
        </pc:spChg>
        <pc:picChg chg="add mod">
          <ac:chgData name="martina castellucci" userId="4e2a8cf5de48ac53" providerId="LiveId" clId="{3378B397-9194-42D1-B93B-7D2E57F6BBD4}" dt="2025-08-23T07:59:28.788" v="8582" actId="1076"/>
          <ac:picMkLst>
            <pc:docMk/>
            <pc:sldMk cId="2547341285" sldId="257"/>
            <ac:picMk id="16" creationId="{9666A686-4709-A2E0-5550-A010770D6A08}"/>
          </ac:picMkLst>
        </pc:picChg>
        <pc:picChg chg="add mod">
          <ac:chgData name="martina castellucci" userId="4e2a8cf5de48ac53" providerId="LiveId" clId="{3378B397-9194-42D1-B93B-7D2E57F6BBD4}" dt="2025-08-23T07:59:14.854" v="8579" actId="1076"/>
          <ac:picMkLst>
            <pc:docMk/>
            <pc:sldMk cId="2547341285" sldId="257"/>
            <ac:picMk id="18" creationId="{EE37328F-FDB5-FD7C-BB38-36D62EA3388A}"/>
          </ac:picMkLst>
        </pc:picChg>
        <pc:picChg chg="add mod">
          <ac:chgData name="martina castellucci" userId="4e2a8cf5de48ac53" providerId="LiveId" clId="{3378B397-9194-42D1-B93B-7D2E57F6BBD4}" dt="2025-08-23T07:59:47.391" v="8584" actId="1076"/>
          <ac:picMkLst>
            <pc:docMk/>
            <pc:sldMk cId="2547341285" sldId="257"/>
            <ac:picMk id="22" creationId="{5F7CD204-736F-F7CF-98CD-EF131F9ED68C}"/>
          </ac:picMkLst>
        </pc:picChg>
        <pc:picChg chg="add mod">
          <ac:chgData name="martina castellucci" userId="4e2a8cf5de48ac53" providerId="LiveId" clId="{3378B397-9194-42D1-B93B-7D2E57F6BBD4}" dt="2025-08-23T07:59:56.097" v="8586" actId="1076"/>
          <ac:picMkLst>
            <pc:docMk/>
            <pc:sldMk cId="2547341285" sldId="257"/>
            <ac:picMk id="24" creationId="{2C11DEC9-4341-6D3B-71E7-659F92AE8943}"/>
          </ac:picMkLst>
        </pc:picChg>
        <pc:picChg chg="add mod">
          <ac:chgData name="martina castellucci" userId="4e2a8cf5de48ac53" providerId="LiveId" clId="{3378B397-9194-42D1-B93B-7D2E57F6BBD4}" dt="2025-08-23T07:59:51.816" v="8585" actId="1076"/>
          <ac:picMkLst>
            <pc:docMk/>
            <pc:sldMk cId="2547341285" sldId="257"/>
            <ac:picMk id="26" creationId="{D2239094-05E2-01DF-9761-345E321254DD}"/>
          </ac:picMkLst>
        </pc:picChg>
        <pc:picChg chg="add mod">
          <ac:chgData name="martina castellucci" userId="4e2a8cf5de48ac53" providerId="LiveId" clId="{3378B397-9194-42D1-B93B-7D2E57F6BBD4}" dt="2025-08-23T07:59:42.942" v="8583" actId="1076"/>
          <ac:picMkLst>
            <pc:docMk/>
            <pc:sldMk cId="2547341285" sldId="257"/>
            <ac:picMk id="27" creationId="{E342B74C-A7E4-8683-FC9B-7064429A5F88}"/>
          </ac:picMkLst>
        </pc:picChg>
        <pc:cxnChg chg="add mod">
          <ac:chgData name="martina castellucci" userId="4e2a8cf5de48ac53" providerId="LiveId" clId="{3378B397-9194-42D1-B93B-7D2E57F6BBD4}" dt="2025-08-23T06:49:48.580" v="7942" actId="1076"/>
          <ac:cxnSpMkLst>
            <pc:docMk/>
            <pc:sldMk cId="2547341285" sldId="257"/>
            <ac:cxnSpMk id="19" creationId="{53622CDA-5B3F-500C-F301-BCE63C0D892E}"/>
          </ac:cxnSpMkLst>
        </pc:cxnChg>
      </pc:sldChg>
      <pc:sldChg chg="addSp delSp modSp del mod ord">
        <pc:chgData name="martina castellucci" userId="4e2a8cf5de48ac53" providerId="LiveId" clId="{3378B397-9194-42D1-B93B-7D2E57F6BBD4}" dt="2025-08-23T07:33:06.780" v="8388" actId="47"/>
        <pc:sldMkLst>
          <pc:docMk/>
          <pc:sldMk cId="3900983208" sldId="258"/>
        </pc:sldMkLst>
      </pc:sldChg>
      <pc:sldChg chg="addSp delSp modSp mod modNotesTx">
        <pc:chgData name="martina castellucci" userId="4e2a8cf5de48ac53" providerId="LiveId" clId="{3378B397-9194-42D1-B93B-7D2E57F6BBD4}" dt="2025-08-23T09:12:25.452" v="9087" actId="1076"/>
        <pc:sldMkLst>
          <pc:docMk/>
          <pc:sldMk cId="3667541488" sldId="259"/>
        </pc:sldMkLst>
        <pc:spChg chg="mod">
          <ac:chgData name="martina castellucci" userId="4e2a8cf5de48ac53" providerId="LiveId" clId="{3378B397-9194-42D1-B93B-7D2E57F6BBD4}" dt="2025-08-20T15:13:53.639" v="7467" actId="14100"/>
          <ac:spMkLst>
            <pc:docMk/>
            <pc:sldMk cId="3667541488" sldId="259"/>
            <ac:spMk id="2" creationId="{9F4AF931-A1A0-0F44-A652-D9461D9FE109}"/>
          </ac:spMkLst>
        </pc:spChg>
        <pc:spChg chg="add mod">
          <ac:chgData name="martina castellucci" userId="4e2a8cf5de48ac53" providerId="LiveId" clId="{3378B397-9194-42D1-B93B-7D2E57F6BBD4}" dt="2025-08-23T08:36:25.982" v="8780" actId="20577"/>
          <ac:spMkLst>
            <pc:docMk/>
            <pc:sldMk cId="3667541488" sldId="259"/>
            <ac:spMk id="4" creationId="{50F78E87-0A1B-D84F-1A12-AD3E7F50029C}"/>
          </ac:spMkLst>
        </pc:spChg>
        <pc:spChg chg="add mod">
          <ac:chgData name="martina castellucci" userId="4e2a8cf5de48ac53" providerId="LiveId" clId="{3378B397-9194-42D1-B93B-7D2E57F6BBD4}" dt="2025-08-20T14:50:07.012" v="7322" actId="14100"/>
          <ac:spMkLst>
            <pc:docMk/>
            <pc:sldMk cId="3667541488" sldId="259"/>
            <ac:spMk id="14" creationId="{1EA10563-6401-59CD-1B11-F22E6713317B}"/>
          </ac:spMkLst>
        </pc:spChg>
        <pc:spChg chg="add mod">
          <ac:chgData name="martina castellucci" userId="4e2a8cf5de48ac53" providerId="LiveId" clId="{3378B397-9194-42D1-B93B-7D2E57F6BBD4}" dt="2025-08-23T07:46:29.800" v="8498" actId="113"/>
          <ac:spMkLst>
            <pc:docMk/>
            <pc:sldMk cId="3667541488" sldId="259"/>
            <ac:spMk id="16" creationId="{676882D8-AC22-D404-5EE0-5730E185E124}"/>
          </ac:spMkLst>
        </pc:spChg>
        <pc:spChg chg="mod">
          <ac:chgData name="martina castellucci" userId="4e2a8cf5de48ac53" providerId="LiveId" clId="{3378B397-9194-42D1-B93B-7D2E57F6BBD4}" dt="2025-08-12T18:22:57.462" v="870" actId="207"/>
          <ac:spMkLst>
            <pc:docMk/>
            <pc:sldMk cId="3667541488" sldId="259"/>
            <ac:spMk id="18" creationId="{530B13B5-DD72-2142-90EE-0C020727A0AE}"/>
          </ac:spMkLst>
        </pc:spChg>
        <pc:spChg chg="mod">
          <ac:chgData name="martina castellucci" userId="4e2a8cf5de48ac53" providerId="LiveId" clId="{3378B397-9194-42D1-B93B-7D2E57F6BBD4}" dt="2025-08-12T18:22:37.423" v="869" actId="207"/>
          <ac:spMkLst>
            <pc:docMk/>
            <pc:sldMk cId="3667541488" sldId="259"/>
            <ac:spMk id="19" creationId="{00F9EF0A-B175-F64D-8156-87F8D5123086}"/>
          </ac:spMkLst>
        </pc:spChg>
        <pc:spChg chg="add mod">
          <ac:chgData name="martina castellucci" userId="4e2a8cf5de48ac53" providerId="LiveId" clId="{3378B397-9194-42D1-B93B-7D2E57F6BBD4}" dt="2025-08-23T08:41:03.545" v="8833" actId="1076"/>
          <ac:spMkLst>
            <pc:docMk/>
            <pc:sldMk cId="3667541488" sldId="259"/>
            <ac:spMk id="26" creationId="{ACF0DFBB-1B54-0793-046C-F06441AA8915}"/>
          </ac:spMkLst>
        </pc:spChg>
        <pc:picChg chg="add mod">
          <ac:chgData name="martina castellucci" userId="4e2a8cf5de48ac53" providerId="LiveId" clId="{3378B397-9194-42D1-B93B-7D2E57F6BBD4}" dt="2025-08-23T07:43:33.929" v="8458" actId="1076"/>
          <ac:picMkLst>
            <pc:docMk/>
            <pc:sldMk cId="3667541488" sldId="259"/>
            <ac:picMk id="5" creationId="{510700F6-7C97-F978-4F37-C6A2502C4D1D}"/>
          </ac:picMkLst>
        </pc:picChg>
        <pc:picChg chg="add mod">
          <ac:chgData name="martina castellucci" userId="4e2a8cf5de48ac53" providerId="LiveId" clId="{3378B397-9194-42D1-B93B-7D2E57F6BBD4}" dt="2025-08-23T09:12:19.606" v="9086" actId="1076"/>
          <ac:picMkLst>
            <pc:docMk/>
            <pc:sldMk cId="3667541488" sldId="259"/>
            <ac:picMk id="13" creationId="{FA892759-EAF4-F25B-1869-27C53587C9FB}"/>
          </ac:picMkLst>
        </pc:picChg>
        <pc:picChg chg="add mod">
          <ac:chgData name="martina castellucci" userId="4e2a8cf5de48ac53" providerId="LiveId" clId="{3378B397-9194-42D1-B93B-7D2E57F6BBD4}" dt="2025-08-23T07:43:35.792" v="8459" actId="1076"/>
          <ac:picMkLst>
            <pc:docMk/>
            <pc:sldMk cId="3667541488" sldId="259"/>
            <ac:picMk id="15" creationId="{0C97A25B-8B33-ACE5-6769-2676F8AD999C}"/>
          </ac:picMkLst>
        </pc:picChg>
        <pc:picChg chg="add mod">
          <ac:chgData name="martina castellucci" userId="4e2a8cf5de48ac53" providerId="LiveId" clId="{3378B397-9194-42D1-B93B-7D2E57F6BBD4}" dt="2025-08-23T09:12:25.452" v="9087" actId="1076"/>
          <ac:picMkLst>
            <pc:docMk/>
            <pc:sldMk cId="3667541488" sldId="259"/>
            <ac:picMk id="28" creationId="{02DDDD7C-3F94-0F7F-78EF-38BF05336B38}"/>
          </ac:picMkLst>
        </pc:picChg>
        <pc:cxnChg chg="add mod">
          <ac:chgData name="martina castellucci" userId="4e2a8cf5de48ac53" providerId="LiveId" clId="{3378B397-9194-42D1-B93B-7D2E57F6BBD4}" dt="2025-08-13T07:29:07.730" v="2901" actId="1076"/>
          <ac:cxnSpMkLst>
            <pc:docMk/>
            <pc:sldMk cId="3667541488" sldId="259"/>
            <ac:cxnSpMk id="6" creationId="{401A3E9E-5995-CE3A-C17D-918CB0F490EA}"/>
          </ac:cxnSpMkLst>
        </pc:cxnChg>
      </pc:sldChg>
      <pc:sldChg chg="addSp delSp modSp mod modNotesTx">
        <pc:chgData name="martina castellucci" userId="4e2a8cf5de48ac53" providerId="LiveId" clId="{3378B397-9194-42D1-B93B-7D2E57F6BBD4}" dt="2025-08-23T16:25:33.771" v="11250" actId="20577"/>
        <pc:sldMkLst>
          <pc:docMk/>
          <pc:sldMk cId="2357807059" sldId="260"/>
        </pc:sldMkLst>
        <pc:spChg chg="mod">
          <ac:chgData name="martina castellucci" userId="4e2a8cf5de48ac53" providerId="LiveId" clId="{3378B397-9194-42D1-B93B-7D2E57F6BBD4}" dt="2025-08-23T09:19:02.921" v="9119" actId="27636"/>
          <ac:spMkLst>
            <pc:docMk/>
            <pc:sldMk cId="2357807059" sldId="260"/>
            <ac:spMk id="2" creationId="{942667E2-58A9-0441-B056-3C59619E2D93}"/>
          </ac:spMkLst>
        </pc:spChg>
        <pc:spChg chg="add mod">
          <ac:chgData name="martina castellucci" userId="4e2a8cf5de48ac53" providerId="LiveId" clId="{3378B397-9194-42D1-B93B-7D2E57F6BBD4}" dt="2025-08-23T09:41:41.075" v="9339" actId="1076"/>
          <ac:spMkLst>
            <pc:docMk/>
            <pc:sldMk cId="2357807059" sldId="260"/>
            <ac:spMk id="3" creationId="{ACF2BDB6-0C69-0D16-B222-708A88728399}"/>
          </ac:spMkLst>
        </pc:spChg>
        <pc:spChg chg="mod">
          <ac:chgData name="martina castellucci" userId="4e2a8cf5de48ac53" providerId="LiveId" clId="{3378B397-9194-42D1-B93B-7D2E57F6BBD4}" dt="2025-08-12T20:44:02.853" v="2305" actId="207"/>
          <ac:spMkLst>
            <pc:docMk/>
            <pc:sldMk cId="2357807059" sldId="260"/>
            <ac:spMk id="4" creationId="{F818284D-AC8B-1A40-9AE8-E98178E97D6A}"/>
          </ac:spMkLst>
        </pc:spChg>
        <pc:spChg chg="mod">
          <ac:chgData name="martina castellucci" userId="4e2a8cf5de48ac53" providerId="LiveId" clId="{3378B397-9194-42D1-B93B-7D2E57F6BBD4}" dt="2025-08-12T20:43:53.412" v="2304" actId="207"/>
          <ac:spMkLst>
            <pc:docMk/>
            <pc:sldMk cId="2357807059" sldId="260"/>
            <ac:spMk id="5" creationId="{E8442AE6-2B9B-0E4E-9F18-1F20ABA101C7}"/>
          </ac:spMkLst>
        </pc:spChg>
        <pc:spChg chg="add mod">
          <ac:chgData name="martina castellucci" userId="4e2a8cf5de48ac53" providerId="LiveId" clId="{3378B397-9194-42D1-B93B-7D2E57F6BBD4}" dt="2025-08-23T09:37:36.793" v="9312" actId="1076"/>
          <ac:spMkLst>
            <pc:docMk/>
            <pc:sldMk cId="2357807059" sldId="260"/>
            <ac:spMk id="9" creationId="{ACC3B838-48EA-C7F2-DB6C-5BBCE920F112}"/>
          </ac:spMkLst>
        </pc:spChg>
        <pc:spChg chg="add mod">
          <ac:chgData name="martina castellucci" userId="4e2a8cf5de48ac53" providerId="LiveId" clId="{3378B397-9194-42D1-B93B-7D2E57F6BBD4}" dt="2025-08-23T09:38:54.322" v="9326" actId="207"/>
          <ac:spMkLst>
            <pc:docMk/>
            <pc:sldMk cId="2357807059" sldId="260"/>
            <ac:spMk id="14" creationId="{EC47F169-2406-DE1C-265B-3DB9582BF71C}"/>
          </ac:spMkLst>
        </pc:spChg>
        <pc:spChg chg="add mod">
          <ac:chgData name="martina castellucci" userId="4e2a8cf5de48ac53" providerId="LiveId" clId="{3378B397-9194-42D1-B93B-7D2E57F6BBD4}" dt="2025-08-23T09:37:32.278" v="9311" actId="1076"/>
          <ac:spMkLst>
            <pc:docMk/>
            <pc:sldMk cId="2357807059" sldId="260"/>
            <ac:spMk id="20" creationId="{82680D79-5800-EEEE-7A9E-AB34347CDC98}"/>
          </ac:spMkLst>
        </pc:spChg>
        <pc:picChg chg="add mod">
          <ac:chgData name="martina castellucci" userId="4e2a8cf5de48ac53" providerId="LiveId" clId="{3378B397-9194-42D1-B93B-7D2E57F6BBD4}" dt="2025-08-23T09:39:14.523" v="9329" actId="1076"/>
          <ac:picMkLst>
            <pc:docMk/>
            <pc:sldMk cId="2357807059" sldId="260"/>
            <ac:picMk id="7" creationId="{15058236-EE37-7941-0939-E0020321D70F}"/>
          </ac:picMkLst>
        </pc:picChg>
        <pc:picChg chg="add mod">
          <ac:chgData name="martina castellucci" userId="4e2a8cf5de48ac53" providerId="LiveId" clId="{3378B397-9194-42D1-B93B-7D2E57F6BBD4}" dt="2025-08-23T10:46:51.356" v="9706" actId="1440"/>
          <ac:picMkLst>
            <pc:docMk/>
            <pc:sldMk cId="2357807059" sldId="260"/>
            <ac:picMk id="8" creationId="{377AFBBF-CF45-9B2D-4231-15271098E178}"/>
          </ac:picMkLst>
        </pc:picChg>
        <pc:picChg chg="add mod">
          <ac:chgData name="martina castellucci" userId="4e2a8cf5de48ac53" providerId="LiveId" clId="{3378B397-9194-42D1-B93B-7D2E57F6BBD4}" dt="2025-08-23T09:28:13.336" v="9184" actId="14100"/>
          <ac:picMkLst>
            <pc:docMk/>
            <pc:sldMk cId="2357807059" sldId="260"/>
            <ac:picMk id="11" creationId="{FAF3E73F-2DE3-EBAB-DB17-A69F5AD2813C}"/>
          </ac:picMkLst>
        </pc:picChg>
        <pc:picChg chg="add mod">
          <ac:chgData name="martina castellucci" userId="4e2a8cf5de48ac53" providerId="LiveId" clId="{3378B397-9194-42D1-B93B-7D2E57F6BBD4}" dt="2025-08-23T11:00:05.005" v="9795" actId="14100"/>
          <ac:picMkLst>
            <pc:docMk/>
            <pc:sldMk cId="2357807059" sldId="260"/>
            <ac:picMk id="13" creationId="{1A46946C-07C8-58DA-ADFC-F9B3156B305A}"/>
          </ac:picMkLst>
        </pc:picChg>
        <pc:cxnChg chg="add mod">
          <ac:chgData name="martina castellucci" userId="4e2a8cf5de48ac53" providerId="LiveId" clId="{3378B397-9194-42D1-B93B-7D2E57F6BBD4}" dt="2025-08-23T09:19:05.031" v="9120" actId="1076"/>
          <ac:cxnSpMkLst>
            <pc:docMk/>
            <pc:sldMk cId="2357807059" sldId="260"/>
            <ac:cxnSpMk id="15" creationId="{457C8099-CB15-C644-A0BA-EC0C03AB99B9}"/>
          </ac:cxnSpMkLst>
        </pc:cxnChg>
      </pc:sldChg>
      <pc:sldChg chg="del">
        <pc:chgData name="martina castellucci" userId="4e2a8cf5de48ac53" providerId="LiveId" clId="{3378B397-9194-42D1-B93B-7D2E57F6BBD4}" dt="2025-08-12T11:53:57.092" v="297" actId="47"/>
        <pc:sldMkLst>
          <pc:docMk/>
          <pc:sldMk cId="2831776304" sldId="261"/>
        </pc:sldMkLst>
      </pc:sldChg>
      <pc:sldChg chg="addSp delSp modSp mod modNotesTx">
        <pc:chgData name="martina castellucci" userId="4e2a8cf5de48ac53" providerId="LiveId" clId="{3378B397-9194-42D1-B93B-7D2E57F6BBD4}" dt="2025-08-23T09:07:13.053" v="9049" actId="14100"/>
        <pc:sldMkLst>
          <pc:docMk/>
          <pc:sldMk cId="1122741071" sldId="262"/>
        </pc:sldMkLst>
        <pc:spChg chg="add mod">
          <ac:chgData name="martina castellucci" userId="4e2a8cf5de48ac53" providerId="LiveId" clId="{3378B397-9194-42D1-B93B-7D2E57F6BBD4}" dt="2025-08-23T09:06:59.819" v="9048" actId="20577"/>
          <ac:spMkLst>
            <pc:docMk/>
            <pc:sldMk cId="1122741071" sldId="262"/>
            <ac:spMk id="3" creationId="{6DCAE11F-85B6-C492-A2CD-546A757E4478}"/>
          </ac:spMkLst>
        </pc:spChg>
        <pc:spChg chg="mod">
          <ac:chgData name="martina castellucci" userId="4e2a8cf5de48ac53" providerId="LiveId" clId="{3378B397-9194-42D1-B93B-7D2E57F6BBD4}" dt="2025-08-06T15:55:59.774" v="266" actId="207"/>
          <ac:spMkLst>
            <pc:docMk/>
            <pc:sldMk cId="1122741071" sldId="262"/>
            <ac:spMk id="9" creationId="{4CB3FD79-C42F-A14D-B485-E8F196E19240}"/>
          </ac:spMkLst>
        </pc:spChg>
        <pc:spChg chg="mod">
          <ac:chgData name="martina castellucci" userId="4e2a8cf5de48ac53" providerId="LiveId" clId="{3378B397-9194-42D1-B93B-7D2E57F6BBD4}" dt="2025-08-06T15:55:48.308" v="265" actId="207"/>
          <ac:spMkLst>
            <pc:docMk/>
            <pc:sldMk cId="1122741071" sldId="262"/>
            <ac:spMk id="10" creationId="{D4449D0F-4757-DF44-B6B4-193EADF86253}"/>
          </ac:spMkLst>
        </pc:spChg>
        <pc:spChg chg="mod">
          <ac:chgData name="martina castellucci" userId="4e2a8cf5de48ac53" providerId="LiveId" clId="{3378B397-9194-42D1-B93B-7D2E57F6BBD4}" dt="2025-08-23T09:07:13.053" v="9049" actId="14100"/>
          <ac:spMkLst>
            <pc:docMk/>
            <pc:sldMk cId="1122741071" sldId="262"/>
            <ac:spMk id="11" creationId="{FBD2D5CF-D0A5-A945-B23C-59AE0C96A135}"/>
          </ac:spMkLst>
        </pc:spChg>
        <pc:grpChg chg="mod">
          <ac:chgData name="martina castellucci" userId="4e2a8cf5de48ac53" providerId="LiveId" clId="{3378B397-9194-42D1-B93B-7D2E57F6BBD4}" dt="2025-08-12T21:09:37.426" v="2542" actId="14100"/>
          <ac:grpSpMkLst>
            <pc:docMk/>
            <pc:sldMk cId="1122741071" sldId="262"/>
            <ac:grpSpMk id="8" creationId="{63323F4D-8447-5748-8D0C-13D7620DC872}"/>
          </ac:grpSpMkLst>
        </pc:grpChg>
        <pc:picChg chg="add mod">
          <ac:chgData name="martina castellucci" userId="4e2a8cf5de48ac53" providerId="LiveId" clId="{3378B397-9194-42D1-B93B-7D2E57F6BBD4}" dt="2025-08-23T09:06:55.826" v="9046" actId="1076"/>
          <ac:picMkLst>
            <pc:docMk/>
            <pc:sldMk cId="1122741071" sldId="262"/>
            <ac:picMk id="5" creationId="{5BEFF277-BA4E-58DB-90D6-855D9C178032}"/>
          </ac:picMkLst>
        </pc:picChg>
        <pc:picChg chg="add mod">
          <ac:chgData name="martina castellucci" userId="4e2a8cf5de48ac53" providerId="LiveId" clId="{3378B397-9194-42D1-B93B-7D2E57F6BBD4}" dt="2025-08-23T09:06:20.090" v="9039" actId="1076"/>
          <ac:picMkLst>
            <pc:docMk/>
            <pc:sldMk cId="1122741071" sldId="262"/>
            <ac:picMk id="14" creationId="{64710D95-44B1-41A9-2EB5-08137658D87F}"/>
          </ac:picMkLst>
        </pc:picChg>
      </pc:sldChg>
      <pc:sldChg chg="del">
        <pc:chgData name="martina castellucci" userId="4e2a8cf5de48ac53" providerId="LiveId" clId="{3378B397-9194-42D1-B93B-7D2E57F6BBD4}" dt="2025-08-12T11:53:54.473" v="296" actId="47"/>
        <pc:sldMkLst>
          <pc:docMk/>
          <pc:sldMk cId="145511832" sldId="263"/>
        </pc:sldMkLst>
      </pc:sldChg>
      <pc:sldChg chg="addSp delSp modSp mod setBg modClrScheme delDesignElem chgLayout modNotesTx">
        <pc:chgData name="martina castellucci" userId="4e2a8cf5de48ac53" providerId="LiveId" clId="{3378B397-9194-42D1-B93B-7D2E57F6BBD4}" dt="2025-08-25T17:05:47.017" v="11308" actId="14100"/>
        <pc:sldMkLst>
          <pc:docMk/>
          <pc:sldMk cId="531064335" sldId="264"/>
        </pc:sldMkLst>
        <pc:spChg chg="mod ord">
          <ac:chgData name="martina castellucci" userId="4e2a8cf5de48ac53" providerId="LiveId" clId="{3378B397-9194-42D1-B93B-7D2E57F6BBD4}" dt="2025-08-20T15:27:42.860" v="7513" actId="1076"/>
          <ac:spMkLst>
            <pc:docMk/>
            <pc:sldMk cId="531064335" sldId="264"/>
            <ac:spMk id="2" creationId="{AA03D997-53B9-C24E-9072-39C4EEEE2421}"/>
          </ac:spMkLst>
        </pc:spChg>
        <pc:spChg chg="mod">
          <ac:chgData name="martina castellucci" userId="4e2a8cf5de48ac53" providerId="LiveId" clId="{3378B397-9194-42D1-B93B-7D2E57F6BBD4}" dt="2025-08-20T15:27:39.633" v="7512" actId="1076"/>
          <ac:spMkLst>
            <pc:docMk/>
            <pc:sldMk cId="531064335" sldId="264"/>
            <ac:spMk id="5" creationId="{CD3318A4-179E-464E-897D-CA9D2443989B}"/>
          </ac:spMkLst>
        </pc:spChg>
        <pc:spChg chg="add mod ord">
          <ac:chgData name="martina castellucci" userId="4e2a8cf5de48ac53" providerId="LiveId" clId="{3378B397-9194-42D1-B93B-7D2E57F6BBD4}" dt="2025-08-25T17:05:47.017" v="11308" actId="14100"/>
          <ac:spMkLst>
            <pc:docMk/>
            <pc:sldMk cId="531064335" sldId="264"/>
            <ac:spMk id="7" creationId="{260A9CFF-B508-AEE9-E04F-73023B44B435}"/>
          </ac:spMkLst>
        </pc:spChg>
        <pc:spChg chg="add mod">
          <ac:chgData name="martina castellucci" userId="4e2a8cf5de48ac53" providerId="LiveId" clId="{3378B397-9194-42D1-B93B-7D2E57F6BBD4}" dt="2025-08-20T15:40:05.836" v="7584" actId="14100"/>
          <ac:spMkLst>
            <pc:docMk/>
            <pc:sldMk cId="531064335" sldId="264"/>
            <ac:spMk id="13" creationId="{4FCEDA0D-E455-0352-A311-3AB3F8850A56}"/>
          </ac:spMkLst>
        </pc:spChg>
        <pc:spChg chg="add mod">
          <ac:chgData name="martina castellucci" userId="4e2a8cf5de48ac53" providerId="LiveId" clId="{3378B397-9194-42D1-B93B-7D2E57F6BBD4}" dt="2025-08-25T17:03:14.143" v="11307" actId="14100"/>
          <ac:spMkLst>
            <pc:docMk/>
            <pc:sldMk cId="531064335" sldId="264"/>
            <ac:spMk id="15" creationId="{6727F996-15F0-087B-19D0-D9543C75275C}"/>
          </ac:spMkLst>
        </pc:spChg>
        <pc:picChg chg="add mod">
          <ac:chgData name="martina castellucci" userId="4e2a8cf5de48ac53" providerId="LiveId" clId="{3378B397-9194-42D1-B93B-7D2E57F6BBD4}" dt="2025-08-23T09:08:59.211" v="9063" actId="1076"/>
          <ac:picMkLst>
            <pc:docMk/>
            <pc:sldMk cId="531064335" sldId="264"/>
            <ac:picMk id="4" creationId="{AB3DE182-9E64-4010-77B0-27B4A6907DD0}"/>
          </ac:picMkLst>
        </pc:picChg>
      </pc:sldChg>
      <pc:sldChg chg="del">
        <pc:chgData name="martina castellucci" userId="4e2a8cf5de48ac53" providerId="LiveId" clId="{3378B397-9194-42D1-B93B-7D2E57F6BBD4}" dt="2025-08-12T11:53:49.086" v="294" actId="47"/>
        <pc:sldMkLst>
          <pc:docMk/>
          <pc:sldMk cId="1474728649" sldId="265"/>
        </pc:sldMkLst>
      </pc:sldChg>
      <pc:sldChg chg="addSp delSp modSp add mod ord modNotesTx">
        <pc:chgData name="martina castellucci" userId="4e2a8cf5de48ac53" providerId="LiveId" clId="{3378B397-9194-42D1-B93B-7D2E57F6BBD4}" dt="2025-08-23T08:51:57.636" v="8915" actId="478"/>
        <pc:sldMkLst>
          <pc:docMk/>
          <pc:sldMk cId="4034961759" sldId="265"/>
        </pc:sldMkLst>
        <pc:spChg chg="mod">
          <ac:chgData name="martina castellucci" userId="4e2a8cf5de48ac53" providerId="LiveId" clId="{3378B397-9194-42D1-B93B-7D2E57F6BBD4}" dt="2025-08-20T19:24:25.981" v="7859" actId="1076"/>
          <ac:spMkLst>
            <pc:docMk/>
            <pc:sldMk cId="4034961759" sldId="265"/>
            <ac:spMk id="2" creationId="{D5B76B4D-3D96-5D5E-CF7B-10C08843BFD6}"/>
          </ac:spMkLst>
        </pc:spChg>
        <pc:spChg chg="mod">
          <ac:chgData name="martina castellucci" userId="4e2a8cf5de48ac53" providerId="LiveId" clId="{3378B397-9194-42D1-B93B-7D2E57F6BBD4}" dt="2025-08-12T18:16:16.600" v="847" actId="207"/>
          <ac:spMkLst>
            <pc:docMk/>
            <pc:sldMk cId="4034961759" sldId="265"/>
            <ac:spMk id="4" creationId="{8A94F4AA-98EF-E18F-154C-047300FE8F32}"/>
          </ac:spMkLst>
        </pc:spChg>
        <pc:spChg chg="mod">
          <ac:chgData name="martina castellucci" userId="4e2a8cf5de48ac53" providerId="LiveId" clId="{3378B397-9194-42D1-B93B-7D2E57F6BBD4}" dt="2025-08-12T18:16:09.292" v="846" actId="207"/>
          <ac:spMkLst>
            <pc:docMk/>
            <pc:sldMk cId="4034961759" sldId="265"/>
            <ac:spMk id="5" creationId="{859BD6B7-2874-FD00-7CBA-6C10C795730F}"/>
          </ac:spMkLst>
        </pc:spChg>
        <pc:spChg chg="add mod">
          <ac:chgData name="martina castellucci" userId="4e2a8cf5de48ac53" providerId="LiveId" clId="{3378B397-9194-42D1-B93B-7D2E57F6BBD4}" dt="2025-08-20T19:22:23.374" v="7830" actId="2711"/>
          <ac:spMkLst>
            <pc:docMk/>
            <pc:sldMk cId="4034961759" sldId="265"/>
            <ac:spMk id="24" creationId="{1A57916E-EF72-2522-CAC0-45749038138B}"/>
          </ac:spMkLst>
        </pc:spChg>
        <pc:spChg chg="add mod">
          <ac:chgData name="martina castellucci" userId="4e2a8cf5de48ac53" providerId="LiveId" clId="{3378B397-9194-42D1-B93B-7D2E57F6BBD4}" dt="2025-08-20T19:24:51.126" v="7861" actId="1076"/>
          <ac:spMkLst>
            <pc:docMk/>
            <pc:sldMk cId="4034961759" sldId="265"/>
            <ac:spMk id="26" creationId="{0145F54A-95E7-BFF3-318D-23A2E6DDE365}"/>
          </ac:spMkLst>
        </pc:spChg>
        <pc:spChg chg="add mod">
          <ac:chgData name="martina castellucci" userId="4e2a8cf5de48ac53" providerId="LiveId" clId="{3378B397-9194-42D1-B93B-7D2E57F6BBD4}" dt="2025-08-20T19:24:56.107" v="7862" actId="1076"/>
          <ac:spMkLst>
            <pc:docMk/>
            <pc:sldMk cId="4034961759" sldId="265"/>
            <ac:spMk id="29" creationId="{137AB38D-61E8-BA9C-C6EF-8F4C4B62FF0E}"/>
          </ac:spMkLst>
        </pc:spChg>
        <pc:spChg chg="add mod">
          <ac:chgData name="martina castellucci" userId="4e2a8cf5de48ac53" providerId="LiveId" clId="{3378B397-9194-42D1-B93B-7D2E57F6BBD4}" dt="2025-08-20T19:22:49.708" v="7837" actId="1076"/>
          <ac:spMkLst>
            <pc:docMk/>
            <pc:sldMk cId="4034961759" sldId="265"/>
            <ac:spMk id="30" creationId="{36525DD6-7BFB-DBCE-D6F4-45873D9BD466}"/>
          </ac:spMkLst>
        </pc:spChg>
        <pc:spChg chg="add mod">
          <ac:chgData name="martina castellucci" userId="4e2a8cf5de48ac53" providerId="LiveId" clId="{3378B397-9194-42D1-B93B-7D2E57F6BBD4}" dt="2025-08-20T19:30:01.223" v="7877" actId="1076"/>
          <ac:spMkLst>
            <pc:docMk/>
            <pc:sldMk cId="4034961759" sldId="265"/>
            <ac:spMk id="34" creationId="{18A60E64-3FB3-233F-4A6B-2134ADEA7F1F}"/>
          </ac:spMkLst>
        </pc:spChg>
        <pc:spChg chg="add mod">
          <ac:chgData name="martina castellucci" userId="4e2a8cf5de48ac53" providerId="LiveId" clId="{3378B397-9194-42D1-B93B-7D2E57F6BBD4}" dt="2025-08-20T19:26:28.265" v="7865" actId="1076"/>
          <ac:spMkLst>
            <pc:docMk/>
            <pc:sldMk cId="4034961759" sldId="265"/>
            <ac:spMk id="36" creationId="{FB8833E3-037A-C349-8C8E-C0A5BCAB88A5}"/>
          </ac:spMkLst>
        </pc:spChg>
        <pc:spChg chg="add mod">
          <ac:chgData name="martina castellucci" userId="4e2a8cf5de48ac53" providerId="LiveId" clId="{3378B397-9194-42D1-B93B-7D2E57F6BBD4}" dt="2025-08-20T19:26:33.761" v="7866" actId="1076"/>
          <ac:spMkLst>
            <pc:docMk/>
            <pc:sldMk cId="4034961759" sldId="265"/>
            <ac:spMk id="38" creationId="{2BCA6F09-A464-7A23-344E-19D6009E1FB2}"/>
          </ac:spMkLst>
        </pc:spChg>
        <pc:spChg chg="add mod">
          <ac:chgData name="martina castellucci" userId="4e2a8cf5de48ac53" providerId="LiveId" clId="{3378B397-9194-42D1-B93B-7D2E57F6BBD4}" dt="2025-08-20T19:26:51.242" v="7871" actId="1076"/>
          <ac:spMkLst>
            <pc:docMk/>
            <pc:sldMk cId="4034961759" sldId="265"/>
            <ac:spMk id="40" creationId="{869BFEFA-6828-8233-0DCD-C373F272048E}"/>
          </ac:spMkLst>
        </pc:spChg>
        <pc:picChg chg="add del mod">
          <ac:chgData name="martina castellucci" userId="4e2a8cf5de48ac53" providerId="LiveId" clId="{3378B397-9194-42D1-B93B-7D2E57F6BBD4}" dt="2025-08-23T08:51:57.636" v="8915" actId="478"/>
          <ac:picMkLst>
            <pc:docMk/>
            <pc:sldMk cId="4034961759" sldId="265"/>
            <ac:picMk id="6" creationId="{F15F3433-8393-A445-49BD-CD1AB2878848}"/>
          </ac:picMkLst>
        </pc:picChg>
        <pc:picChg chg="add mod">
          <ac:chgData name="martina castellucci" userId="4e2a8cf5de48ac53" providerId="LiveId" clId="{3378B397-9194-42D1-B93B-7D2E57F6BBD4}" dt="2025-08-20T19:17:16.218" v="7777" actId="1076"/>
          <ac:picMkLst>
            <pc:docMk/>
            <pc:sldMk cId="4034961759" sldId="265"/>
            <ac:picMk id="9" creationId="{1523ADF4-AA2A-D23A-9FAB-6646A9A195D4}"/>
          </ac:picMkLst>
        </pc:picChg>
        <pc:picChg chg="add mod">
          <ac:chgData name="martina castellucci" userId="4e2a8cf5de48ac53" providerId="LiveId" clId="{3378B397-9194-42D1-B93B-7D2E57F6BBD4}" dt="2025-08-20T19:17:27.532" v="7779" actId="1076"/>
          <ac:picMkLst>
            <pc:docMk/>
            <pc:sldMk cId="4034961759" sldId="265"/>
            <ac:picMk id="12" creationId="{6A0EEFD5-5D74-6984-34D1-DD55AF0E3958}"/>
          </ac:picMkLst>
        </pc:picChg>
        <pc:picChg chg="add mod">
          <ac:chgData name="martina castellucci" userId="4e2a8cf5de48ac53" providerId="LiveId" clId="{3378B397-9194-42D1-B93B-7D2E57F6BBD4}" dt="2025-08-23T08:07:49.299" v="8642" actId="14100"/>
          <ac:picMkLst>
            <pc:docMk/>
            <pc:sldMk cId="4034961759" sldId="265"/>
            <ac:picMk id="18" creationId="{6B3D9D30-D81A-488F-A232-A45DD3DEB227}"/>
          </ac:picMkLst>
        </pc:picChg>
        <pc:picChg chg="add mod">
          <ac:chgData name="martina castellucci" userId="4e2a8cf5de48ac53" providerId="LiveId" clId="{3378B397-9194-42D1-B93B-7D2E57F6BBD4}" dt="2025-08-20T19:16:44.725" v="7768" actId="1076"/>
          <ac:picMkLst>
            <pc:docMk/>
            <pc:sldMk cId="4034961759" sldId="265"/>
            <ac:picMk id="19" creationId="{684DBBB0-EC07-9F35-E810-43341E739523}"/>
          </ac:picMkLst>
        </pc:picChg>
        <pc:picChg chg="add mod">
          <ac:chgData name="martina castellucci" userId="4e2a8cf5de48ac53" providerId="LiveId" clId="{3378B397-9194-42D1-B93B-7D2E57F6BBD4}" dt="2025-08-20T19:16:49.397" v="7770" actId="1076"/>
          <ac:picMkLst>
            <pc:docMk/>
            <pc:sldMk cId="4034961759" sldId="265"/>
            <ac:picMk id="20" creationId="{DB7A1CCB-44C0-35E6-22DE-53760E9953EA}"/>
          </ac:picMkLst>
        </pc:picChg>
        <pc:picChg chg="add mod">
          <ac:chgData name="martina castellucci" userId="4e2a8cf5de48ac53" providerId="LiveId" clId="{3378B397-9194-42D1-B93B-7D2E57F6BBD4}" dt="2025-08-20T19:17:10.071" v="7776" actId="1076"/>
          <ac:picMkLst>
            <pc:docMk/>
            <pc:sldMk cId="4034961759" sldId="265"/>
            <ac:picMk id="28" creationId="{709D9DCA-126A-069F-200D-D061D9530A57}"/>
          </ac:picMkLst>
        </pc:picChg>
        <pc:picChg chg="add mod">
          <ac:chgData name="martina castellucci" userId="4e2a8cf5de48ac53" providerId="LiveId" clId="{3378B397-9194-42D1-B93B-7D2E57F6BBD4}" dt="2025-08-20T19:16:56.135" v="7772" actId="1076"/>
          <ac:picMkLst>
            <pc:docMk/>
            <pc:sldMk cId="4034961759" sldId="265"/>
            <ac:picMk id="31" creationId="{6C8FCFCC-27E6-A0DA-6919-F95FEDA12273}"/>
          </ac:picMkLst>
        </pc:picChg>
        <pc:picChg chg="add mod">
          <ac:chgData name="martina castellucci" userId="4e2a8cf5de48ac53" providerId="LiveId" clId="{3378B397-9194-42D1-B93B-7D2E57F6BBD4}" dt="2025-08-20T19:16:51.146" v="7771" actId="1076"/>
          <ac:picMkLst>
            <pc:docMk/>
            <pc:sldMk cId="4034961759" sldId="265"/>
            <ac:picMk id="35" creationId="{1E53A9F7-553A-C3D9-D918-90DF99EE434D}"/>
          </ac:picMkLst>
        </pc:picChg>
        <pc:picChg chg="add mod">
          <ac:chgData name="martina castellucci" userId="4e2a8cf5de48ac53" providerId="LiveId" clId="{3378B397-9194-42D1-B93B-7D2E57F6BBD4}" dt="2025-08-20T19:17:04.470" v="7773" actId="1076"/>
          <ac:picMkLst>
            <pc:docMk/>
            <pc:sldMk cId="4034961759" sldId="265"/>
            <ac:picMk id="37" creationId="{AC66ED42-2AFC-5DC4-C62C-9785DAE329AD}"/>
          </ac:picMkLst>
        </pc:picChg>
        <pc:cxnChg chg="mod">
          <ac:chgData name="martina castellucci" userId="4e2a8cf5de48ac53" providerId="LiveId" clId="{3378B397-9194-42D1-B93B-7D2E57F6BBD4}" dt="2025-08-20T19:12:46.388" v="7726" actId="1076"/>
          <ac:cxnSpMkLst>
            <pc:docMk/>
            <pc:sldMk cId="4034961759" sldId="265"/>
            <ac:cxnSpMk id="10" creationId="{083E1FD7-69AC-230D-00FA-90831766693C}"/>
          </ac:cxnSpMkLst>
        </pc:cxnChg>
      </pc:sldChg>
      <pc:sldChg chg="del">
        <pc:chgData name="martina castellucci" userId="4e2a8cf5de48ac53" providerId="LiveId" clId="{3378B397-9194-42D1-B93B-7D2E57F6BBD4}" dt="2025-08-12T11:53:50.264" v="295" actId="47"/>
        <pc:sldMkLst>
          <pc:docMk/>
          <pc:sldMk cId="142538147" sldId="266"/>
        </pc:sldMkLst>
      </pc:sldChg>
      <pc:sldChg chg="addSp delSp modSp add mod modNotesTx">
        <pc:chgData name="martina castellucci" userId="4e2a8cf5de48ac53" providerId="LiveId" clId="{3378B397-9194-42D1-B93B-7D2E57F6BBD4}" dt="2025-08-26T08:10:22.710" v="11310" actId="1076"/>
        <pc:sldMkLst>
          <pc:docMk/>
          <pc:sldMk cId="1703414946" sldId="266"/>
        </pc:sldMkLst>
        <pc:spChg chg="mod">
          <ac:chgData name="martina castellucci" userId="4e2a8cf5de48ac53" providerId="LiveId" clId="{3378B397-9194-42D1-B93B-7D2E57F6BBD4}" dt="2025-08-20T15:00:01.239" v="7397" actId="20577"/>
          <ac:spMkLst>
            <pc:docMk/>
            <pc:sldMk cId="1703414946" sldId="266"/>
            <ac:spMk id="2" creationId="{F4DAE15C-E8D3-DC82-AD5B-B68FF9B82E8A}"/>
          </ac:spMkLst>
        </pc:spChg>
        <pc:spChg chg="add mod ord">
          <ac:chgData name="martina castellucci" userId="4e2a8cf5de48ac53" providerId="LiveId" clId="{3378B397-9194-42D1-B93B-7D2E57F6BBD4}" dt="2025-08-23T10:59:11.534" v="9783" actId="14100"/>
          <ac:spMkLst>
            <pc:docMk/>
            <pc:sldMk cId="1703414946" sldId="266"/>
            <ac:spMk id="6" creationId="{5D3E2A80-DD75-DBFC-5320-D687F6583D42}"/>
          </ac:spMkLst>
        </pc:spChg>
        <pc:spChg chg="add mod">
          <ac:chgData name="martina castellucci" userId="4e2a8cf5de48ac53" providerId="LiveId" clId="{3378B397-9194-42D1-B93B-7D2E57F6BBD4}" dt="2025-08-23T10:59:19.458" v="9786" actId="14100"/>
          <ac:spMkLst>
            <pc:docMk/>
            <pc:sldMk cId="1703414946" sldId="266"/>
            <ac:spMk id="8" creationId="{98CB0C2E-E93D-F8D2-5A24-6AA9D1A27585}"/>
          </ac:spMkLst>
        </pc:spChg>
        <pc:spChg chg="add mod">
          <ac:chgData name="martina castellucci" userId="4e2a8cf5de48ac53" providerId="LiveId" clId="{3378B397-9194-42D1-B93B-7D2E57F6BBD4}" dt="2025-08-23T10:57:43.355" v="9761" actId="14100"/>
          <ac:spMkLst>
            <pc:docMk/>
            <pc:sldMk cId="1703414946" sldId="266"/>
            <ac:spMk id="13" creationId="{2F9D4352-9047-8E9C-2E23-3013F40D280A}"/>
          </ac:spMkLst>
        </pc:spChg>
        <pc:spChg chg="mod">
          <ac:chgData name="martina castellucci" userId="4e2a8cf5de48ac53" providerId="LiveId" clId="{3378B397-9194-42D1-B93B-7D2E57F6BBD4}" dt="2025-08-23T11:03:51.625" v="9887" actId="20577"/>
          <ac:spMkLst>
            <pc:docMk/>
            <pc:sldMk cId="1703414946" sldId="266"/>
            <ac:spMk id="14" creationId="{3A0A0715-2F0B-236B-CB96-DC85B1A42371}"/>
          </ac:spMkLst>
        </pc:spChg>
        <pc:spChg chg="add del mod">
          <ac:chgData name="martina castellucci" userId="4e2a8cf5de48ac53" providerId="LiveId" clId="{3378B397-9194-42D1-B93B-7D2E57F6BBD4}" dt="2025-08-23T11:03:26.234" v="9871" actId="1076"/>
          <ac:spMkLst>
            <pc:docMk/>
            <pc:sldMk cId="1703414946" sldId="266"/>
            <ac:spMk id="20" creationId="{92CA992F-D3D0-52A3-A34B-3C4755CCAC73}"/>
          </ac:spMkLst>
        </pc:spChg>
        <pc:picChg chg="add mod">
          <ac:chgData name="martina castellucci" userId="4e2a8cf5de48ac53" providerId="LiveId" clId="{3378B397-9194-42D1-B93B-7D2E57F6BBD4}" dt="2025-08-23T10:56:00.527" v="9736" actId="1076"/>
          <ac:picMkLst>
            <pc:docMk/>
            <pc:sldMk cId="1703414946" sldId="266"/>
            <ac:picMk id="7" creationId="{07545D29-587F-DB15-634A-BAAB89276169}"/>
          </ac:picMkLst>
        </pc:picChg>
        <pc:picChg chg="add mod">
          <ac:chgData name="martina castellucci" userId="4e2a8cf5de48ac53" providerId="LiveId" clId="{3378B397-9194-42D1-B93B-7D2E57F6BBD4}" dt="2025-08-23T10:57:12.704" v="9753" actId="1076"/>
          <ac:picMkLst>
            <pc:docMk/>
            <pc:sldMk cId="1703414946" sldId="266"/>
            <ac:picMk id="12" creationId="{5AA92BA5-5F54-9F7E-BBBF-933F5484AC3A}"/>
          </ac:picMkLst>
        </pc:picChg>
        <pc:picChg chg="add mod">
          <ac:chgData name="martina castellucci" userId="4e2a8cf5de48ac53" providerId="LiveId" clId="{3378B397-9194-42D1-B93B-7D2E57F6BBD4}" dt="2025-08-13T07:48:49.966" v="3075" actId="14100"/>
          <ac:picMkLst>
            <pc:docMk/>
            <pc:sldMk cId="1703414946" sldId="266"/>
            <ac:picMk id="16" creationId="{65AE467D-FE09-6E67-4593-F6FCD01F1EB7}"/>
          </ac:picMkLst>
        </pc:picChg>
        <pc:picChg chg="add mod">
          <ac:chgData name="martina castellucci" userId="4e2a8cf5de48ac53" providerId="LiveId" clId="{3378B397-9194-42D1-B93B-7D2E57F6BBD4}" dt="2025-08-23T10:57:09.956" v="9752" actId="1076"/>
          <ac:picMkLst>
            <pc:docMk/>
            <pc:sldMk cId="1703414946" sldId="266"/>
            <ac:picMk id="17" creationId="{A4C61F3A-9D9C-5319-463E-B5D03AF1F53B}"/>
          </ac:picMkLst>
        </pc:picChg>
        <pc:picChg chg="add mod">
          <ac:chgData name="martina castellucci" userId="4e2a8cf5de48ac53" providerId="LiveId" clId="{3378B397-9194-42D1-B93B-7D2E57F6BBD4}" dt="2025-08-26T08:10:22.710" v="11310" actId="1076"/>
          <ac:picMkLst>
            <pc:docMk/>
            <pc:sldMk cId="1703414946" sldId="266"/>
            <ac:picMk id="19" creationId="{AA3F4A52-A66C-2995-BA7D-1335712C4943}"/>
          </ac:picMkLst>
        </pc:picChg>
        <pc:cxnChg chg="add mod">
          <ac:chgData name="martina castellucci" userId="4e2a8cf5de48ac53" providerId="LiveId" clId="{3378B397-9194-42D1-B93B-7D2E57F6BBD4}" dt="2025-08-23T10:22:34.881" v="9685" actId="14100"/>
          <ac:cxnSpMkLst>
            <pc:docMk/>
            <pc:sldMk cId="1703414946" sldId="266"/>
            <ac:cxnSpMk id="9" creationId="{26472978-8BC5-FA8D-49E0-3B165308F5BC}"/>
          </ac:cxnSpMkLst>
        </pc:cxnChg>
      </pc:sldChg>
      <pc:sldChg chg="addSp delSp modSp add mod modNotesTx">
        <pc:chgData name="martina castellucci" userId="4e2a8cf5de48ac53" providerId="LiveId" clId="{3378B397-9194-42D1-B93B-7D2E57F6BBD4}" dt="2025-08-23T14:37:21.196" v="11248" actId="20577"/>
        <pc:sldMkLst>
          <pc:docMk/>
          <pc:sldMk cId="2953303068" sldId="267"/>
        </pc:sldMkLst>
        <pc:spChg chg="mod">
          <ac:chgData name="martina castellucci" userId="4e2a8cf5de48ac53" providerId="LiveId" clId="{3378B397-9194-42D1-B93B-7D2E57F6BBD4}" dt="2025-08-23T10:04:16.972" v="9541" actId="121"/>
          <ac:spMkLst>
            <pc:docMk/>
            <pc:sldMk cId="2953303068" sldId="267"/>
            <ac:spMk id="2" creationId="{839E217B-5258-EEE8-A8E5-9BE84B839487}"/>
          </ac:spMkLst>
        </pc:spChg>
        <pc:spChg chg="add mod">
          <ac:chgData name="martina castellucci" userId="4e2a8cf5de48ac53" providerId="LiveId" clId="{3378B397-9194-42D1-B93B-7D2E57F6BBD4}" dt="2025-08-23T10:03:05.624" v="9523" actId="1076"/>
          <ac:spMkLst>
            <pc:docMk/>
            <pc:sldMk cId="2953303068" sldId="267"/>
            <ac:spMk id="10" creationId="{06FA882A-8169-A397-B4AB-3228125B7529}"/>
          </ac:spMkLst>
        </pc:spChg>
        <pc:spChg chg="add mod">
          <ac:chgData name="martina castellucci" userId="4e2a8cf5de48ac53" providerId="LiveId" clId="{3378B397-9194-42D1-B93B-7D2E57F6BBD4}" dt="2025-08-23T10:03:09.150" v="9524" actId="14100"/>
          <ac:spMkLst>
            <pc:docMk/>
            <pc:sldMk cId="2953303068" sldId="267"/>
            <ac:spMk id="15" creationId="{2D3FD674-B466-EC4E-6FD2-93FBBED86C84}"/>
          </ac:spMkLst>
        </pc:spChg>
        <pc:spChg chg="add mod">
          <ac:chgData name="martina castellucci" userId="4e2a8cf5de48ac53" providerId="LiveId" clId="{3378B397-9194-42D1-B93B-7D2E57F6BBD4}" dt="2025-08-23T10:07:14.892" v="9592" actId="1076"/>
          <ac:spMkLst>
            <pc:docMk/>
            <pc:sldMk cId="2953303068" sldId="267"/>
            <ac:spMk id="16" creationId="{2287A017-543C-3CC7-5F4A-D11F0FB420B8}"/>
          </ac:spMkLst>
        </pc:spChg>
        <pc:spChg chg="add mod">
          <ac:chgData name="martina castellucci" userId="4e2a8cf5de48ac53" providerId="LiveId" clId="{3378B397-9194-42D1-B93B-7D2E57F6BBD4}" dt="2025-08-23T10:06:32.878" v="9582" actId="14100"/>
          <ac:spMkLst>
            <pc:docMk/>
            <pc:sldMk cId="2953303068" sldId="267"/>
            <ac:spMk id="22" creationId="{45B324F2-8932-E38B-C5BE-71A630A52CE7}"/>
          </ac:spMkLst>
        </pc:spChg>
        <pc:picChg chg="add mod">
          <ac:chgData name="martina castellucci" userId="4e2a8cf5de48ac53" providerId="LiveId" clId="{3378B397-9194-42D1-B93B-7D2E57F6BBD4}" dt="2025-08-23T10:06:51.368" v="9586" actId="1076"/>
          <ac:picMkLst>
            <pc:docMk/>
            <pc:sldMk cId="2953303068" sldId="267"/>
            <ac:picMk id="8" creationId="{8C69704A-E62E-2E97-0ACE-3C74406B2087}"/>
          </ac:picMkLst>
        </pc:picChg>
        <pc:picChg chg="add mod">
          <ac:chgData name="martina castellucci" userId="4e2a8cf5de48ac53" providerId="LiveId" clId="{3378B397-9194-42D1-B93B-7D2E57F6BBD4}" dt="2025-08-23T10:04:23.680" v="9542" actId="1076"/>
          <ac:picMkLst>
            <pc:docMk/>
            <pc:sldMk cId="2953303068" sldId="267"/>
            <ac:picMk id="21" creationId="{582FC665-3D50-0033-C020-B4ECB4B8A205}"/>
          </ac:picMkLst>
        </pc:picChg>
        <pc:cxnChg chg="add mod">
          <ac:chgData name="martina castellucci" userId="4e2a8cf5de48ac53" providerId="LiveId" clId="{3378B397-9194-42D1-B93B-7D2E57F6BBD4}" dt="2025-08-23T09:50:35.125" v="9418" actId="1076"/>
          <ac:cxnSpMkLst>
            <pc:docMk/>
            <pc:sldMk cId="2953303068" sldId="267"/>
            <ac:cxnSpMk id="7" creationId="{B190345C-00DC-A9B2-E3A7-4D769A97F531}"/>
          </ac:cxnSpMkLst>
        </pc:cxnChg>
      </pc:sldChg>
      <pc:sldChg chg="addSp delSp modSp add mod modNotesTx">
        <pc:chgData name="martina castellucci" userId="4e2a8cf5de48ac53" providerId="LiveId" clId="{3378B397-9194-42D1-B93B-7D2E57F6BBD4}" dt="2025-08-23T17:44:00.570" v="11298" actId="207"/>
        <pc:sldMkLst>
          <pc:docMk/>
          <pc:sldMk cId="4019548241" sldId="268"/>
        </pc:sldMkLst>
        <pc:spChg chg="mod">
          <ac:chgData name="martina castellucci" userId="4e2a8cf5de48ac53" providerId="LiveId" clId="{3378B397-9194-42D1-B93B-7D2E57F6BBD4}" dt="2025-08-13T07:16:45.404" v="2736" actId="1076"/>
          <ac:spMkLst>
            <pc:docMk/>
            <pc:sldMk cId="4019548241" sldId="268"/>
            <ac:spMk id="2" creationId="{6D69F1E7-3E43-411F-99CC-0F1E0E3F451E}"/>
          </ac:spMkLst>
        </pc:spChg>
        <pc:spChg chg="add mod">
          <ac:chgData name="martina castellucci" userId="4e2a8cf5de48ac53" providerId="LiveId" clId="{3378B397-9194-42D1-B93B-7D2E57F6BBD4}" dt="2025-08-23T17:44:00.570" v="11298" actId="207"/>
          <ac:spMkLst>
            <pc:docMk/>
            <pc:sldMk cId="4019548241" sldId="268"/>
            <ac:spMk id="3" creationId="{E75F2B44-A987-DB26-27A9-A9A91352EDA1}"/>
          </ac:spMkLst>
        </pc:spChg>
        <pc:spChg chg="add mod">
          <ac:chgData name="martina castellucci" userId="4e2a8cf5de48ac53" providerId="LiveId" clId="{3378B397-9194-42D1-B93B-7D2E57F6BBD4}" dt="2025-08-23T17:43:38.071" v="11295" actId="207"/>
          <ac:spMkLst>
            <pc:docMk/>
            <pc:sldMk cId="4019548241" sldId="268"/>
            <ac:spMk id="9" creationId="{B7736B70-5296-CDAC-8E53-0D7CA2AE2B31}"/>
          </ac:spMkLst>
        </pc:spChg>
        <pc:spChg chg="add mod">
          <ac:chgData name="martina castellucci" userId="4e2a8cf5de48ac53" providerId="LiveId" clId="{3378B397-9194-42D1-B93B-7D2E57F6BBD4}" dt="2025-08-23T09:01:15.934" v="8985" actId="14100"/>
          <ac:spMkLst>
            <pc:docMk/>
            <pc:sldMk cId="4019548241" sldId="268"/>
            <ac:spMk id="24" creationId="{3F822283-184E-A871-050D-E9E34C5A33E5}"/>
          </ac:spMkLst>
        </pc:spChg>
        <pc:graphicFrameChg chg="add mod modGraphic">
          <ac:chgData name="martina castellucci" userId="4e2a8cf5de48ac53" providerId="LiveId" clId="{3378B397-9194-42D1-B93B-7D2E57F6BBD4}" dt="2025-08-23T17:33:53.558" v="11257" actId="1076"/>
          <ac:graphicFrameMkLst>
            <pc:docMk/>
            <pc:sldMk cId="4019548241" sldId="268"/>
            <ac:graphicFrameMk id="14" creationId="{928C7E9F-B90D-07D6-A159-3AE1AA788F25}"/>
          </ac:graphicFrameMkLst>
        </pc:graphicFrameChg>
        <pc:picChg chg="add mod">
          <ac:chgData name="martina castellucci" userId="4e2a8cf5de48ac53" providerId="LiveId" clId="{3378B397-9194-42D1-B93B-7D2E57F6BBD4}" dt="2025-08-23T07:07:16.927" v="8102" actId="14861"/>
          <ac:picMkLst>
            <pc:docMk/>
            <pc:sldMk cId="4019548241" sldId="268"/>
            <ac:picMk id="10" creationId="{8854D495-4D76-84F5-BF92-333F5B851814}"/>
          </ac:picMkLst>
        </pc:picChg>
        <pc:picChg chg="add mod ord">
          <ac:chgData name="martina castellucci" userId="4e2a8cf5de48ac53" providerId="LiveId" clId="{3378B397-9194-42D1-B93B-7D2E57F6BBD4}" dt="2025-08-23T09:01:20.185" v="8986" actId="1076"/>
          <ac:picMkLst>
            <pc:docMk/>
            <pc:sldMk cId="4019548241" sldId="268"/>
            <ac:picMk id="23" creationId="{65D7959B-6198-6E72-FDF5-C101939ECB71}"/>
          </ac:picMkLst>
        </pc:picChg>
        <pc:picChg chg="add mod">
          <ac:chgData name="martina castellucci" userId="4e2a8cf5de48ac53" providerId="LiveId" clId="{3378B397-9194-42D1-B93B-7D2E57F6BBD4}" dt="2025-08-23T09:10:48.119" v="9074" actId="1076"/>
          <ac:picMkLst>
            <pc:docMk/>
            <pc:sldMk cId="4019548241" sldId="268"/>
            <ac:picMk id="26" creationId="{3F2F18A1-5AF4-5677-388F-529FBD8DA9F5}"/>
          </ac:picMkLst>
        </pc:picChg>
        <pc:cxnChg chg="add mod">
          <ac:chgData name="martina castellucci" userId="4e2a8cf5de48ac53" providerId="LiveId" clId="{3378B397-9194-42D1-B93B-7D2E57F6BBD4}" dt="2025-08-13T07:16:53.336" v="2737" actId="1076"/>
          <ac:cxnSpMkLst>
            <pc:docMk/>
            <pc:sldMk cId="4019548241" sldId="268"/>
            <ac:cxnSpMk id="13" creationId="{CDCB1949-B632-69DF-9500-A00F0308CBC6}"/>
          </ac:cxnSpMkLst>
        </pc:cxnChg>
      </pc:sldChg>
      <pc:sldChg chg="addSp delSp modSp add mod ord modNotesTx">
        <pc:chgData name="martina castellucci" userId="4e2a8cf5de48ac53" providerId="LiveId" clId="{3378B397-9194-42D1-B93B-7D2E57F6BBD4}" dt="2025-08-23T16:25:44.960" v="11251" actId="20577"/>
        <pc:sldMkLst>
          <pc:docMk/>
          <pc:sldMk cId="1703181160" sldId="269"/>
        </pc:sldMkLst>
        <pc:spChg chg="add mod">
          <ac:chgData name="martina castellucci" userId="4e2a8cf5de48ac53" providerId="LiveId" clId="{3378B397-9194-42D1-B93B-7D2E57F6BBD4}" dt="2025-08-23T07:31:46.321" v="8371" actId="207"/>
          <ac:spMkLst>
            <pc:docMk/>
            <pc:sldMk cId="1703181160" sldId="269"/>
            <ac:spMk id="9" creationId="{01999E12-A633-E1F2-65B6-4F56EF34453F}"/>
          </ac:spMkLst>
        </pc:spChg>
        <pc:spChg chg="add mod ord">
          <ac:chgData name="martina castellucci" userId="4e2a8cf5de48ac53" providerId="LiveId" clId="{3378B397-9194-42D1-B93B-7D2E57F6BBD4}" dt="2025-08-23T07:32:30.434" v="8385" actId="1076"/>
          <ac:spMkLst>
            <pc:docMk/>
            <pc:sldMk cId="1703181160" sldId="269"/>
            <ac:spMk id="12" creationId="{D1F4A71B-05E9-9F74-BAF1-BBF8E9722F5B}"/>
          </ac:spMkLst>
        </pc:spChg>
        <pc:spChg chg="add mod">
          <ac:chgData name="martina castellucci" userId="4e2a8cf5de48ac53" providerId="LiveId" clId="{3378B397-9194-42D1-B93B-7D2E57F6BBD4}" dt="2025-08-23T07:31:34.230" v="8370" actId="14100"/>
          <ac:spMkLst>
            <pc:docMk/>
            <pc:sldMk cId="1703181160" sldId="269"/>
            <ac:spMk id="13" creationId="{32503B7B-7693-0F1A-BBDA-CDFEEB11CA8D}"/>
          </ac:spMkLst>
        </pc:spChg>
        <pc:spChg chg="add mod">
          <ac:chgData name="martina castellucci" userId="4e2a8cf5de48ac53" providerId="LiveId" clId="{3378B397-9194-42D1-B93B-7D2E57F6BBD4}" dt="2025-08-23T07:32:41.859" v="8387" actId="14100"/>
          <ac:spMkLst>
            <pc:docMk/>
            <pc:sldMk cId="1703181160" sldId="269"/>
            <ac:spMk id="14" creationId="{BE9B3DF9-16C0-4A3B-6BDD-FC786F9BD67B}"/>
          </ac:spMkLst>
        </pc:spChg>
        <pc:spChg chg="add mod ord">
          <ac:chgData name="martina castellucci" userId="4e2a8cf5de48ac53" providerId="LiveId" clId="{3378B397-9194-42D1-B93B-7D2E57F6BBD4}" dt="2025-08-23T08:33:34.754" v="8769" actId="2085"/>
          <ac:spMkLst>
            <pc:docMk/>
            <pc:sldMk cId="1703181160" sldId="269"/>
            <ac:spMk id="15" creationId="{5D4AE918-2708-29BE-CF93-71B5EF36E99F}"/>
          </ac:spMkLst>
        </pc:spChg>
        <pc:spChg chg="add mod">
          <ac:chgData name="martina castellucci" userId="4e2a8cf5de48ac53" providerId="LiveId" clId="{3378B397-9194-42D1-B93B-7D2E57F6BBD4}" dt="2025-08-23T08:33:55.266" v="8773" actId="1076"/>
          <ac:spMkLst>
            <pc:docMk/>
            <pc:sldMk cId="1703181160" sldId="269"/>
            <ac:spMk id="18" creationId="{7996FBEF-4987-B439-CFAC-7B50F220FEA4}"/>
          </ac:spMkLst>
        </pc:spChg>
        <pc:picChg chg="add mod ord">
          <ac:chgData name="martina castellucci" userId="4e2a8cf5de48ac53" providerId="LiveId" clId="{3378B397-9194-42D1-B93B-7D2E57F6BBD4}" dt="2025-08-23T08:34:01.185" v="8774" actId="1076"/>
          <ac:picMkLst>
            <pc:docMk/>
            <pc:sldMk cId="1703181160" sldId="269"/>
            <ac:picMk id="17" creationId="{2AF89823-EE12-E613-E8B8-4511823AB0BA}"/>
          </ac:picMkLst>
        </pc:picChg>
      </pc:sldChg>
      <pc:sldChg chg="add del">
        <pc:chgData name="martina castellucci" userId="4e2a8cf5de48ac53" providerId="LiveId" clId="{3378B397-9194-42D1-B93B-7D2E57F6BBD4}" dt="2025-08-23T06:57:49.646" v="7978"/>
        <pc:sldMkLst>
          <pc:docMk/>
          <pc:sldMk cId="3030423166" sldId="269"/>
        </pc:sldMkLst>
      </pc:sldChg>
      <pc:sldChg chg="addSp delSp modSp add mod modNotesTx">
        <pc:chgData name="martina castellucci" userId="4e2a8cf5de48ac53" providerId="LiveId" clId="{3378B397-9194-42D1-B93B-7D2E57F6BBD4}" dt="2025-08-23T09:11:40.562" v="9081" actId="14100"/>
        <pc:sldMkLst>
          <pc:docMk/>
          <pc:sldMk cId="476114605" sldId="270"/>
        </pc:sldMkLst>
        <pc:spChg chg="mod">
          <ac:chgData name="martina castellucci" userId="4e2a8cf5de48ac53" providerId="LiveId" clId="{3378B397-9194-42D1-B93B-7D2E57F6BBD4}" dt="2025-08-23T08:05:42.219" v="8623" actId="1076"/>
          <ac:spMkLst>
            <pc:docMk/>
            <pc:sldMk cId="476114605" sldId="270"/>
            <ac:spMk id="2" creationId="{9084B7F9-498B-277A-DB49-5236F6B9EEF9}"/>
          </ac:spMkLst>
        </pc:spChg>
        <pc:spChg chg="add mod">
          <ac:chgData name="martina castellucci" userId="4e2a8cf5de48ac53" providerId="LiveId" clId="{3378B397-9194-42D1-B93B-7D2E57F6BBD4}" dt="2025-08-23T08:05:34.980" v="8622" actId="14100"/>
          <ac:spMkLst>
            <pc:docMk/>
            <pc:sldMk cId="476114605" sldId="270"/>
            <ac:spMk id="3" creationId="{DC13E470-C4CE-61DA-0A0E-53D175E2DF71}"/>
          </ac:spMkLst>
        </pc:spChg>
        <pc:spChg chg="add mod">
          <ac:chgData name="martina castellucci" userId="4e2a8cf5de48ac53" providerId="LiveId" clId="{3378B397-9194-42D1-B93B-7D2E57F6BBD4}" dt="2025-08-23T08:05:10.300" v="8616" actId="1076"/>
          <ac:spMkLst>
            <pc:docMk/>
            <pc:sldMk cId="476114605" sldId="270"/>
            <ac:spMk id="8" creationId="{2147DD23-FB0B-E2C0-F8C8-304EEEDFAD38}"/>
          </ac:spMkLst>
        </pc:spChg>
        <pc:spChg chg="add mod">
          <ac:chgData name="martina castellucci" userId="4e2a8cf5de48ac53" providerId="LiveId" clId="{3378B397-9194-42D1-B93B-7D2E57F6BBD4}" dt="2025-08-23T09:11:24.687" v="9077" actId="1076"/>
          <ac:spMkLst>
            <pc:docMk/>
            <pc:sldMk cId="476114605" sldId="270"/>
            <ac:spMk id="11" creationId="{C16A6447-625A-263B-1329-1481846158F1}"/>
          </ac:spMkLst>
        </pc:spChg>
        <pc:spChg chg="add mod">
          <ac:chgData name="martina castellucci" userId="4e2a8cf5de48ac53" providerId="LiveId" clId="{3378B397-9194-42D1-B93B-7D2E57F6BBD4}" dt="2025-08-23T09:11:28.904" v="9078" actId="1076"/>
          <ac:spMkLst>
            <pc:docMk/>
            <pc:sldMk cId="476114605" sldId="270"/>
            <ac:spMk id="15" creationId="{571B1759-4BC6-67F7-6E34-8ABACE2C5CEE}"/>
          </ac:spMkLst>
        </pc:spChg>
        <pc:picChg chg="add mod">
          <ac:chgData name="martina castellucci" userId="4e2a8cf5de48ac53" providerId="LiveId" clId="{3378B397-9194-42D1-B93B-7D2E57F6BBD4}" dt="2025-08-23T09:11:40.562" v="9081" actId="14100"/>
          <ac:picMkLst>
            <pc:docMk/>
            <pc:sldMk cId="476114605" sldId="270"/>
            <ac:picMk id="17" creationId="{A9677EAE-BEB1-497B-0925-0A53FE074DB9}"/>
          </ac:picMkLst>
        </pc:picChg>
        <pc:picChg chg="add mod">
          <ac:chgData name="martina castellucci" userId="4e2a8cf5de48ac53" providerId="LiveId" clId="{3378B397-9194-42D1-B93B-7D2E57F6BBD4}" dt="2025-08-23T08:26:19.077" v="8719"/>
          <ac:picMkLst>
            <pc:docMk/>
            <pc:sldMk cId="476114605" sldId="270"/>
            <ac:picMk id="19" creationId="{147BAD48-937F-157B-A544-AA724BCA3361}"/>
          </ac:picMkLst>
        </pc:picChg>
        <pc:picChg chg="add mod">
          <ac:chgData name="martina castellucci" userId="4e2a8cf5de48ac53" providerId="LiveId" clId="{3378B397-9194-42D1-B93B-7D2E57F6BBD4}" dt="2025-08-23T08:23:28.240" v="8681" actId="1076"/>
          <ac:picMkLst>
            <pc:docMk/>
            <pc:sldMk cId="476114605" sldId="270"/>
            <ac:picMk id="21" creationId="{33AEEAF9-CB4C-878C-6DFA-E1736B864E23}"/>
          </ac:picMkLst>
        </pc:picChg>
        <pc:picChg chg="add mod">
          <ac:chgData name="martina castellucci" userId="4e2a8cf5de48ac53" providerId="LiveId" clId="{3378B397-9194-42D1-B93B-7D2E57F6BBD4}" dt="2025-08-23T09:11:32.255" v="9079" actId="1076"/>
          <ac:picMkLst>
            <pc:docMk/>
            <pc:sldMk cId="476114605" sldId="270"/>
            <ac:picMk id="34" creationId="{5126DE94-C281-6189-DC28-7E30765E1212}"/>
          </ac:picMkLst>
        </pc:picChg>
        <pc:picChg chg="add mod">
          <ac:chgData name="martina castellucci" userId="4e2a8cf5de48ac53" providerId="LiveId" clId="{3378B397-9194-42D1-B93B-7D2E57F6BBD4}" dt="2025-08-23T08:46:48.210" v="8877" actId="1076"/>
          <ac:picMkLst>
            <pc:docMk/>
            <pc:sldMk cId="476114605" sldId="270"/>
            <ac:picMk id="36" creationId="{9C8B0215-FC7B-1B89-98DF-81454DB8E31C}"/>
          </ac:picMkLst>
        </pc:picChg>
        <pc:cxnChg chg="mod">
          <ac:chgData name="martina castellucci" userId="4e2a8cf5de48ac53" providerId="LiveId" clId="{3378B397-9194-42D1-B93B-7D2E57F6BBD4}" dt="2025-08-23T08:05:45.645" v="8624" actId="1076"/>
          <ac:cxnSpMkLst>
            <pc:docMk/>
            <pc:sldMk cId="476114605" sldId="270"/>
            <ac:cxnSpMk id="10" creationId="{2A9352F8-E09A-87B5-70E3-77DEB9C6F100}"/>
          </ac:cxnSpMkLst>
        </pc:cxnChg>
      </pc:sldChg>
      <pc:sldChg chg="new del">
        <pc:chgData name="martina castellucci" userId="4e2a8cf5de48ac53" providerId="LiveId" clId="{3378B397-9194-42D1-B93B-7D2E57F6BBD4}" dt="2025-08-23T07:52:47.842" v="8510" actId="47"/>
        <pc:sldMkLst>
          <pc:docMk/>
          <pc:sldMk cId="1314909642"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05258E-85E8-4442-8EE9-A049925BF0BD}" type="datetimeFigureOut">
              <a:rPr lang="it-IT" smtClean="0"/>
              <a:t>29/08/2025</a:t>
            </a:fld>
            <a:endParaRPr/>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07064-B6CB-B648-B0A0-441DFBABFF78}" type="slidenum">
              <a:rPr lang="it-IT" smtClean="0"/>
              <a:t>‹#›</a:t>
            </a:fld>
            <a:endParaRPr/>
          </a:p>
        </p:txBody>
      </p:sp>
    </p:spTree>
    <p:extLst>
      <p:ext uri="{BB962C8B-B14F-4D97-AF65-F5344CB8AC3E}">
        <p14:creationId xmlns:p14="http://schemas.microsoft.com/office/powerpoint/2010/main" val="2590554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1" dirty="0"/>
              <a:t>Project idea:</a:t>
            </a:r>
            <a:r>
              <a:rPr lang="en-US" dirty="0"/>
              <a:t> Compost-derived environments were sampled to obtain 20 fungal isolates with potential to degrade PLA/PHA. The goal is to screen their degradative ability, identify the most promising candidates, and select one isolate for in-depth genomic investigation (annotation, phylogenomic comparisons with non-degrading relatives, and transcriptomic profiling of candidate degradation genes).</a:t>
            </a:r>
          </a:p>
          <a:p>
            <a:r>
              <a:rPr lang="en-US" b="1" dirty="0"/>
              <a:t>Objective:</a:t>
            </a:r>
            <a:r>
              <a:rPr lang="en-US" dirty="0"/>
              <a:t> To conduct a genetic study on a selected isolate as a basis for future bioengineering and synthetic biology applications. The broader aim is to develop fungal “</a:t>
            </a:r>
            <a:r>
              <a:rPr lang="en-US" dirty="0" err="1"/>
              <a:t>biofactories</a:t>
            </a:r>
            <a:r>
              <a:rPr lang="en-US" dirty="0"/>
              <a:t>” for large-scale bioplastic biodegradation, starting from novel isolates identified through this project.</a:t>
            </a:r>
          </a:p>
          <a:p>
            <a:endParaRPr dirty="0"/>
          </a:p>
        </p:txBody>
      </p:sp>
      <p:sp>
        <p:nvSpPr>
          <p:cNvPr id="4" name="Segnaposto numero diapositiva 3"/>
          <p:cNvSpPr>
            <a:spLocks noGrp="1"/>
          </p:cNvSpPr>
          <p:nvPr>
            <p:ph type="sldNum" sz="quarter" idx="5"/>
          </p:nvPr>
        </p:nvSpPr>
        <p:spPr/>
        <p:txBody>
          <a:bodyPr/>
          <a:lstStyle/>
          <a:p>
            <a:fld id="{10007064-B6CB-B648-B0A0-441DFBABFF78}" type="slidenum">
              <a:rPr lang="it-IT" smtClean="0"/>
              <a:t>1</a:t>
            </a:fld>
            <a:endParaRPr lang="it-IT"/>
          </a:p>
        </p:txBody>
      </p:sp>
    </p:spTree>
    <p:extLst>
      <p:ext uri="{BB962C8B-B14F-4D97-AF65-F5344CB8AC3E}">
        <p14:creationId xmlns:p14="http://schemas.microsoft.com/office/powerpoint/2010/main" val="2095897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6B238-BBCF-D7D5-1EA8-2CA0846D50B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EE59363-1F0E-BA77-A290-6AF1EA04BB7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930011F-E9CA-0CCE-38BE-83312FBF5184}"/>
              </a:ext>
            </a:extLst>
          </p:cNvPr>
          <p:cNvSpPr>
            <a:spLocks noGrp="1"/>
          </p:cNvSpPr>
          <p:nvPr>
            <p:ph type="body" idx="1"/>
          </p:nvPr>
        </p:nvSpPr>
        <p:spPr/>
        <p:txBody>
          <a:bodyPr/>
          <a:lstStyle/>
          <a:p>
            <a:r>
              <a:rPr lang="en-US" dirty="0"/>
              <a:t>to connect your </a:t>
            </a:r>
            <a:r>
              <a:rPr lang="en-US" b="1" dirty="0"/>
              <a:t>genomics project</a:t>
            </a:r>
            <a:r>
              <a:rPr lang="en-US" dirty="0"/>
              <a:t> to </a:t>
            </a:r>
            <a:r>
              <a:rPr lang="en-US" b="1" dirty="0"/>
              <a:t>real-world applications</a:t>
            </a:r>
            <a:r>
              <a:rPr lang="en-US" dirty="0"/>
              <a:t>:</a:t>
            </a:r>
          </a:p>
          <a:p>
            <a:r>
              <a:rPr lang="en-US" i="1" dirty="0"/>
              <a:t>Strengths:</a:t>
            </a:r>
            <a:r>
              <a:rPr lang="en-US" dirty="0"/>
              <a:t> Our multi-omics pipeline allows targeted enzyme discovery for PLA/PHA degradation, aligns with EU Green Deal strategies, and supports industrial composting and waste valorization.</a:t>
            </a:r>
          </a:p>
          <a:p>
            <a:r>
              <a:rPr lang="en-US" i="1" dirty="0"/>
              <a:t>Challenges:</a:t>
            </a:r>
            <a:r>
              <a:rPr lang="en-US" dirty="0"/>
              <a:t> The main hurdles are scaling from lab to industry, ensuring enzyme stability under real conditions, regulatory constraints, and proving economic feasibility against conventional waste management.</a:t>
            </a:r>
          </a:p>
          <a:p>
            <a:r>
              <a:rPr lang="en-US" dirty="0">
                <a:sym typeface="Wingdings" panose="05000000000000000000" pitchFamily="2" charset="2"/>
              </a:rPr>
              <a:t></a:t>
            </a:r>
            <a:r>
              <a:rPr lang="en-US" dirty="0"/>
              <a:t>In short: </a:t>
            </a:r>
            <a:r>
              <a:rPr lang="en-US" i="1" dirty="0"/>
              <a:t>We provide the molecular tools for green solutions, but moving from genome to large-scale application requires overcoming industrial, regulatory, and economic barriers.</a:t>
            </a:r>
            <a:endParaRPr lang="en-US" dirty="0"/>
          </a:p>
          <a:p>
            <a:endParaRPr dirty="0"/>
          </a:p>
        </p:txBody>
      </p:sp>
      <p:sp>
        <p:nvSpPr>
          <p:cNvPr id="4" name="Segnaposto numero diapositiva 3">
            <a:extLst>
              <a:ext uri="{FF2B5EF4-FFF2-40B4-BE49-F238E27FC236}">
                <a16:creationId xmlns:a16="http://schemas.microsoft.com/office/drawing/2014/main" id="{4EDCB426-9E9F-87BC-54AE-BC726B87ECDA}"/>
              </a:ext>
            </a:extLst>
          </p:cNvPr>
          <p:cNvSpPr>
            <a:spLocks noGrp="1"/>
          </p:cNvSpPr>
          <p:nvPr>
            <p:ph type="sldNum" sz="quarter" idx="5"/>
          </p:nvPr>
        </p:nvSpPr>
        <p:spPr/>
        <p:txBody>
          <a:bodyPr/>
          <a:lstStyle/>
          <a:p>
            <a:fld id="{10007064-B6CB-B648-B0A0-441DFBABFF78}" type="slidenum">
              <a:rPr lang="it-IT" smtClean="0"/>
              <a:t>10</a:t>
            </a:fld>
            <a:endParaRPr lang="it-IT"/>
          </a:p>
        </p:txBody>
      </p:sp>
    </p:spTree>
    <p:extLst>
      <p:ext uri="{BB962C8B-B14F-4D97-AF65-F5344CB8AC3E}">
        <p14:creationId xmlns:p14="http://schemas.microsoft.com/office/powerpoint/2010/main" val="613250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Illumina sequencing is included to screen all isolates with high accuracy, while Nanopore long reads are essential to resolve repeats and generate contiguous hybrid assemblies. RNA-Seq with 12 libraries allows us to capture differential expression under PLA and PHA, highlighting the genes actually involved in degradation. Personnel costs cover one wet-lab and one bioinformatics postdoc to carry out both the experimental and computational parts. We also included extraction and QC materials to guarantee high-quality DNA and RNA, and a small budget for licensed software like </a:t>
            </a:r>
            <a:r>
              <a:rPr lang="en-US" dirty="0" err="1"/>
              <a:t>Geneious</a:t>
            </a:r>
            <a:r>
              <a:rPr lang="en-US" dirty="0"/>
              <a:t> to support annotation and visualization. Finally, dissemination ensures results can be published and presented at conferences. Each cost is therefore directly linked to a step of the pipeline, from sampling to functional enzyme discovery</a:t>
            </a:r>
          </a:p>
        </p:txBody>
      </p:sp>
      <p:sp>
        <p:nvSpPr>
          <p:cNvPr id="4" name="Slide Number Placeholder 3"/>
          <p:cNvSpPr>
            <a:spLocks noGrp="1"/>
          </p:cNvSpPr>
          <p:nvPr>
            <p:ph type="sldNum" sz="quarter" idx="5"/>
          </p:nvPr>
        </p:nvSpPr>
        <p:spPr/>
        <p:txBody>
          <a:bodyPr/>
          <a:lstStyle/>
          <a:p>
            <a:fld id="{10007064-B6CB-B648-B0A0-441DFBABFF78}" type="slidenum">
              <a:rPr lang="it-IT" smtClean="0"/>
              <a:t>11</a:t>
            </a:fld>
            <a:endParaRPr lang="it-IT"/>
          </a:p>
        </p:txBody>
      </p:sp>
    </p:spTree>
    <p:extLst>
      <p:ext uri="{BB962C8B-B14F-4D97-AF65-F5344CB8AC3E}">
        <p14:creationId xmlns:p14="http://schemas.microsoft.com/office/powerpoint/2010/main" val="982217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assembly we used </a:t>
            </a:r>
            <a:r>
              <a:rPr lang="en-US" b="1" dirty="0"/>
              <a:t>Flye</a:t>
            </a:r>
            <a:r>
              <a:rPr lang="en-US" dirty="0"/>
              <a:t> with Nanopore reads, polished with </a:t>
            </a:r>
            <a:r>
              <a:rPr lang="en-US" b="1" dirty="0"/>
              <a:t>Pilon</a:t>
            </a:r>
            <a:r>
              <a:rPr lang="en-US" dirty="0"/>
              <a:t> using Illumina. Alternatives like </a:t>
            </a:r>
            <a:r>
              <a:rPr lang="en-US" b="1" dirty="0"/>
              <a:t>Canu</a:t>
            </a:r>
            <a:r>
              <a:rPr lang="en-US" dirty="0"/>
              <a:t> or </a:t>
            </a:r>
            <a:r>
              <a:rPr lang="en-US" b="1" dirty="0" err="1"/>
              <a:t>SPAdes</a:t>
            </a:r>
            <a:r>
              <a:rPr lang="en-US" dirty="0"/>
              <a:t> exist, but Flye is faster and optimized for long-read fungal genomes. For QC we selected </a:t>
            </a:r>
            <a:r>
              <a:rPr lang="en-US" b="1" dirty="0"/>
              <a:t>QUAST</a:t>
            </a:r>
            <a:r>
              <a:rPr lang="en-US" dirty="0"/>
              <a:t> and </a:t>
            </a:r>
            <a:r>
              <a:rPr lang="en-US" b="1" dirty="0"/>
              <a:t>BUSCO</a:t>
            </a:r>
            <a:r>
              <a:rPr lang="en-US" dirty="0"/>
              <a:t> since they are the standard for contiguity and completeness, although tools like </a:t>
            </a:r>
            <a:r>
              <a:rPr lang="en-US" b="1" dirty="0" err="1"/>
              <a:t>Merqury</a:t>
            </a:r>
            <a:r>
              <a:rPr lang="en-US" dirty="0"/>
              <a:t> could be used for k-</a:t>
            </a:r>
            <a:r>
              <a:rPr lang="en-US" dirty="0" err="1"/>
              <a:t>mer</a:t>
            </a:r>
            <a:r>
              <a:rPr lang="en-US" dirty="0"/>
              <a:t> validation. For annotation, </a:t>
            </a:r>
            <a:r>
              <a:rPr lang="en-US" b="1" dirty="0"/>
              <a:t>MAKER3</a:t>
            </a:r>
            <a:r>
              <a:rPr lang="en-US" dirty="0"/>
              <a:t> was chosen because it integrates transcriptomic evidence, while alternatives like </a:t>
            </a:r>
            <a:r>
              <a:rPr lang="en-US" b="1" dirty="0"/>
              <a:t>AUGUSTUS</a:t>
            </a:r>
            <a:r>
              <a:rPr lang="en-US" dirty="0"/>
              <a:t> or </a:t>
            </a:r>
            <a:r>
              <a:rPr lang="en-US" b="1" dirty="0"/>
              <a:t>BRAKER2</a:t>
            </a:r>
            <a:r>
              <a:rPr lang="en-US" dirty="0"/>
              <a:t> are less flexible. </a:t>
            </a:r>
            <a:r>
              <a:rPr lang="en-US" dirty="0" err="1"/>
              <a:t>CAZymes</a:t>
            </a:r>
            <a:r>
              <a:rPr lang="en-US" dirty="0"/>
              <a:t> were annotated with </a:t>
            </a:r>
            <a:r>
              <a:rPr lang="en-US" b="1" dirty="0"/>
              <a:t>dbCAN3</a:t>
            </a:r>
            <a:r>
              <a:rPr lang="en-US" dirty="0"/>
              <a:t>, which is the reference tool for carbohydrate-active enzymes. In comparative genomics, we used </a:t>
            </a:r>
            <a:r>
              <a:rPr lang="en-US" b="1" dirty="0" err="1"/>
              <a:t>OrthoFinder</a:t>
            </a:r>
            <a:r>
              <a:rPr lang="en-US" dirty="0"/>
              <a:t> and </a:t>
            </a:r>
            <a:r>
              <a:rPr lang="en-US" b="1" dirty="0" err="1"/>
              <a:t>MCScanX</a:t>
            </a:r>
            <a:r>
              <a:rPr lang="en-US" dirty="0"/>
              <a:t> for </a:t>
            </a:r>
            <a:r>
              <a:rPr lang="en-US" dirty="0" err="1"/>
              <a:t>orthogroups</a:t>
            </a:r>
            <a:r>
              <a:rPr lang="en-US" dirty="0"/>
              <a:t> and synteny; alternatives like </a:t>
            </a:r>
            <a:r>
              <a:rPr lang="en-US" b="1" dirty="0" err="1"/>
              <a:t>OrthoMCL</a:t>
            </a:r>
            <a:r>
              <a:rPr lang="en-US" dirty="0"/>
              <a:t> or </a:t>
            </a:r>
            <a:r>
              <a:rPr lang="en-US" b="1" dirty="0" err="1"/>
              <a:t>SyMAP</a:t>
            </a:r>
            <a:r>
              <a:rPr lang="en-US" dirty="0"/>
              <a:t> exist but are less scalable. For transcriptomics, </a:t>
            </a:r>
            <a:r>
              <a:rPr lang="en-US" b="1" dirty="0"/>
              <a:t>Salmon</a:t>
            </a:r>
            <a:r>
              <a:rPr lang="en-US" dirty="0"/>
              <a:t> and </a:t>
            </a:r>
            <a:r>
              <a:rPr lang="en-US" b="1" dirty="0"/>
              <a:t>DESeq2</a:t>
            </a:r>
            <a:r>
              <a:rPr lang="en-US" dirty="0"/>
              <a:t> were chosen for fast quantification and robust DEG analysis, although alternatives like </a:t>
            </a:r>
            <a:r>
              <a:rPr lang="en-US" b="1" dirty="0"/>
              <a:t>Kallisto</a:t>
            </a:r>
            <a:r>
              <a:rPr lang="en-US" dirty="0"/>
              <a:t> or </a:t>
            </a:r>
            <a:r>
              <a:rPr lang="en-US" b="1" dirty="0" err="1"/>
              <a:t>edgeR</a:t>
            </a:r>
            <a:r>
              <a:rPr lang="en-US" dirty="0"/>
              <a:t> are available. Finally, for visualization we combined </a:t>
            </a:r>
            <a:r>
              <a:rPr lang="en-US" b="1" dirty="0"/>
              <a:t>R/Python</a:t>
            </a:r>
            <a:r>
              <a:rPr lang="en-US" dirty="0"/>
              <a:t> with </a:t>
            </a:r>
            <a:r>
              <a:rPr lang="en-US" b="1" dirty="0" err="1"/>
              <a:t>Geneious</a:t>
            </a:r>
            <a:r>
              <a:rPr lang="en-US"/>
              <a:t>, chosen for its user-friendly interface, even though command-line options like </a:t>
            </a:r>
            <a:r>
              <a:rPr lang="en-US" b="1"/>
              <a:t>IGV</a:t>
            </a:r>
            <a:r>
              <a:rPr lang="en-US"/>
              <a:t> are also common.</a:t>
            </a:r>
            <a:endParaRPr lang="en-US" dirty="0"/>
          </a:p>
        </p:txBody>
      </p:sp>
      <p:sp>
        <p:nvSpPr>
          <p:cNvPr id="4" name="Slide Number Placeholder 3"/>
          <p:cNvSpPr>
            <a:spLocks noGrp="1"/>
          </p:cNvSpPr>
          <p:nvPr>
            <p:ph type="sldNum" sz="quarter" idx="5"/>
          </p:nvPr>
        </p:nvSpPr>
        <p:spPr/>
        <p:txBody>
          <a:bodyPr/>
          <a:lstStyle/>
          <a:p>
            <a:fld id="{10007064-B6CB-B648-B0A0-441DFBABFF78}" type="slidenum">
              <a:rPr lang="it-IT" smtClean="0"/>
              <a:t>12</a:t>
            </a:fld>
            <a:endParaRPr lang="it-IT"/>
          </a:p>
        </p:txBody>
      </p:sp>
    </p:spTree>
    <p:extLst>
      <p:ext uri="{BB962C8B-B14F-4D97-AF65-F5344CB8AC3E}">
        <p14:creationId xmlns:p14="http://schemas.microsoft.com/office/powerpoint/2010/main" val="675443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Enzyme discovery</a:t>
            </a:r>
            <a:r>
              <a:rPr lang="en-US" dirty="0"/>
              <a:t>: serves as the foundation for broader studies, including phylogenomic comparisons between PLA/PHA-degrading and non-degrading species, as well as synthetic biology approaches aimed at integrating key degradative genes into heterologous hosts.</a:t>
            </a:r>
          </a:p>
          <a:p>
            <a:endParaRPr lang="en-US" dirty="0"/>
          </a:p>
        </p:txBody>
      </p:sp>
      <p:sp>
        <p:nvSpPr>
          <p:cNvPr id="4" name="Slide Number Placeholder 3"/>
          <p:cNvSpPr>
            <a:spLocks noGrp="1"/>
          </p:cNvSpPr>
          <p:nvPr>
            <p:ph type="sldNum" sz="quarter" idx="5"/>
          </p:nvPr>
        </p:nvSpPr>
        <p:spPr/>
        <p:txBody>
          <a:bodyPr/>
          <a:lstStyle/>
          <a:p>
            <a:fld id="{10007064-B6CB-B648-B0A0-441DFBABFF78}" type="slidenum">
              <a:rPr lang="it-IT" smtClean="0"/>
              <a:t>2</a:t>
            </a:fld>
            <a:endParaRPr lang="it-IT"/>
          </a:p>
        </p:txBody>
      </p:sp>
    </p:spTree>
    <p:extLst>
      <p:ext uri="{BB962C8B-B14F-4D97-AF65-F5344CB8AC3E}">
        <p14:creationId xmlns:p14="http://schemas.microsoft.com/office/powerpoint/2010/main" val="3224088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collected compost enriched in PLA/PHA and isolated around 20 fungal strains. After screening for degradative activity, we extracted DNA and RNA and applied hybrid sequencing for a high-quality genome assembly. Functional annotation focused on </a:t>
            </a:r>
            <a:r>
              <a:rPr lang="en-US" dirty="0" err="1"/>
              <a:t>CAZymes</a:t>
            </a:r>
            <a:r>
              <a:rPr lang="en-US" dirty="0"/>
              <a:t> and degradative enzymes, while comparative genomics and transcriptomics under plastic conditions highlighted candidate genes. Finally, integrating these multi-omics data provides the basis for enzyme discovery and potential biotechnological applications.</a:t>
            </a:r>
          </a:p>
        </p:txBody>
      </p:sp>
      <p:sp>
        <p:nvSpPr>
          <p:cNvPr id="4" name="Slide Number Placeholder 3"/>
          <p:cNvSpPr>
            <a:spLocks noGrp="1"/>
          </p:cNvSpPr>
          <p:nvPr>
            <p:ph type="sldNum" sz="quarter" idx="5"/>
          </p:nvPr>
        </p:nvSpPr>
        <p:spPr/>
        <p:txBody>
          <a:bodyPr/>
          <a:lstStyle/>
          <a:p>
            <a:fld id="{10007064-B6CB-B648-B0A0-441DFBABFF78}" type="slidenum">
              <a:rPr lang="it-IT" smtClean="0"/>
              <a:t>3</a:t>
            </a:fld>
            <a:endParaRPr lang="it-IT"/>
          </a:p>
        </p:txBody>
      </p:sp>
    </p:spTree>
    <p:extLst>
      <p:ext uri="{BB962C8B-B14F-4D97-AF65-F5344CB8AC3E}">
        <p14:creationId xmlns:p14="http://schemas.microsoft.com/office/powerpoint/2010/main" val="4067328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We started by isolating 20 fungi from PLA/PHA-enriched compost and selected 5 based on Rhodamine B screening, where fluorescent halos indicated esterase activity.</a:t>
            </a:r>
          </a:p>
          <a:p>
            <a:r>
              <a:rPr lang="en-US" dirty="0"/>
              <a:t>Next, microscopy of the candidates revealed septate hyphae with conidia, supporting morphological identification.</a:t>
            </a:r>
          </a:p>
          <a:p>
            <a:r>
              <a:rPr lang="en-US" dirty="0"/>
              <a:t>Finally, ITS rDNA sequencing confirmed taxonomic assignment at species level.</a:t>
            </a:r>
          </a:p>
        </p:txBody>
      </p:sp>
      <p:sp>
        <p:nvSpPr>
          <p:cNvPr id="4" name="Segnaposto numero diapositiva 3"/>
          <p:cNvSpPr>
            <a:spLocks noGrp="1"/>
          </p:cNvSpPr>
          <p:nvPr>
            <p:ph type="sldNum" sz="quarter" idx="5"/>
          </p:nvPr>
        </p:nvSpPr>
        <p:spPr/>
        <p:txBody>
          <a:bodyPr/>
          <a:lstStyle/>
          <a:p>
            <a:fld id="{10007064-B6CB-B648-B0A0-441DFBABFF78}" type="slidenum">
              <a:rPr lang="it-IT" smtClean="0"/>
              <a:t>4</a:t>
            </a:fld>
            <a:endParaRPr lang="it-IT"/>
          </a:p>
        </p:txBody>
      </p:sp>
    </p:spTree>
    <p:extLst>
      <p:ext uri="{BB962C8B-B14F-4D97-AF65-F5344CB8AC3E}">
        <p14:creationId xmlns:p14="http://schemas.microsoft.com/office/powerpoint/2010/main" val="3521315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540EA-0134-BFCB-E2DC-6BA7C1083B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7AC5-0549-9917-3AFE-A565941C0F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72C25C-DD9B-031E-4717-DA5185CF4196}"/>
              </a:ext>
            </a:extLst>
          </p:cNvPr>
          <p:cNvSpPr>
            <a:spLocks noGrp="1"/>
          </p:cNvSpPr>
          <p:nvPr>
            <p:ph type="body" idx="1"/>
          </p:nvPr>
        </p:nvSpPr>
        <p:spPr/>
        <p:txBody>
          <a:bodyPr/>
          <a:lstStyle/>
          <a:p>
            <a:r>
              <a:rPr lang="en-US" b="1" dirty="0"/>
              <a:t>Genomic DNA:</a:t>
            </a:r>
            <a:br>
              <a:rPr lang="en-US" dirty="0"/>
            </a:br>
            <a:r>
              <a:rPr lang="en-US" dirty="0"/>
              <a:t>The CTAB protocol was selected because it yields </a:t>
            </a:r>
            <a:r>
              <a:rPr lang="en-US" b="1" dirty="0"/>
              <a:t>high-molecular-weight DNA (&gt;20 kb)</a:t>
            </a:r>
            <a:r>
              <a:rPr lang="en-US" dirty="0"/>
              <a:t>, which is essential for Nanopore sequencing. Quality control is performed with Qubit (concentration), Nanodrop (purity ratios), and gel electrophoresis (integrity). This ensures long reads with minimal fragmentation.</a:t>
            </a:r>
          </a:p>
          <a:p>
            <a:r>
              <a:rPr lang="en-US" b="1" dirty="0"/>
              <a:t>RNA Extraction:</a:t>
            </a:r>
            <a:br>
              <a:rPr lang="en-US" dirty="0"/>
            </a:br>
            <a:r>
              <a:rPr lang="en-US" dirty="0" err="1"/>
              <a:t>TRIzol</a:t>
            </a:r>
            <a:r>
              <a:rPr lang="en-US" dirty="0"/>
              <a:t> combined with silica columns provides </a:t>
            </a:r>
            <a:r>
              <a:rPr lang="en-US" b="1" dirty="0"/>
              <a:t>clean, high-integrity RNA</a:t>
            </a:r>
            <a:r>
              <a:rPr lang="en-US" dirty="0"/>
              <a:t>. Bioanalyzer values above RIN 8 confirm transcript integrity. Nanodrop is used to check A260/280 purity.</a:t>
            </a:r>
          </a:p>
          <a:p>
            <a:r>
              <a:rPr lang="en-US" b="1" dirty="0"/>
              <a:t>RNA-Seq Design:</a:t>
            </a:r>
            <a:br>
              <a:rPr lang="en-US" dirty="0"/>
            </a:br>
            <a:r>
              <a:rPr lang="en-US" dirty="0"/>
              <a:t>A total of 12 libraries (Control, PLA, PHA, Blank × 3 replicates) are prepared, capturing transcriptional induction of degradative enzymes. High RNA quality is critical because degraded RNA would bias differential expression.</a:t>
            </a:r>
          </a:p>
          <a:p>
            <a:r>
              <a:rPr lang="en-US" b="1" dirty="0"/>
              <a:t>Key message:</a:t>
            </a:r>
            <a:br>
              <a:rPr lang="en-US" dirty="0"/>
            </a:br>
            <a:r>
              <a:rPr lang="en-US" dirty="0"/>
              <a:t>Proper extraction and QC ensure that both </a:t>
            </a:r>
            <a:r>
              <a:rPr lang="en-US" b="1" dirty="0"/>
              <a:t>genome assembly (DNA)</a:t>
            </a:r>
            <a:r>
              <a:rPr lang="en-US" dirty="0"/>
              <a:t> and </a:t>
            </a:r>
            <a:r>
              <a:rPr lang="en-US" b="1" dirty="0"/>
              <a:t>RNA-Seq profiling (RNA)</a:t>
            </a:r>
            <a:r>
              <a:rPr lang="en-US" dirty="0"/>
              <a:t> are robust, reproducible, and reliable for downstream bioinformatics.</a:t>
            </a:r>
          </a:p>
          <a:p>
            <a:endParaRPr lang="en-US" dirty="0"/>
          </a:p>
        </p:txBody>
      </p:sp>
      <p:sp>
        <p:nvSpPr>
          <p:cNvPr id="4" name="Slide Number Placeholder 3">
            <a:extLst>
              <a:ext uri="{FF2B5EF4-FFF2-40B4-BE49-F238E27FC236}">
                <a16:creationId xmlns:a16="http://schemas.microsoft.com/office/drawing/2014/main" id="{EAAD7515-1AA0-76FC-2527-AEC579616803}"/>
              </a:ext>
            </a:extLst>
          </p:cNvPr>
          <p:cNvSpPr>
            <a:spLocks noGrp="1"/>
          </p:cNvSpPr>
          <p:nvPr>
            <p:ph type="sldNum" sz="quarter" idx="5"/>
          </p:nvPr>
        </p:nvSpPr>
        <p:spPr/>
        <p:txBody>
          <a:bodyPr/>
          <a:lstStyle/>
          <a:p>
            <a:fld id="{10007064-B6CB-B648-B0A0-441DFBABFF78}" type="slidenum">
              <a:rPr lang="it-IT" smtClean="0"/>
              <a:t>5</a:t>
            </a:fld>
            <a:endParaRPr lang="it-IT"/>
          </a:p>
        </p:txBody>
      </p:sp>
    </p:spTree>
    <p:extLst>
      <p:ext uri="{BB962C8B-B14F-4D97-AF65-F5344CB8AC3E}">
        <p14:creationId xmlns:p14="http://schemas.microsoft.com/office/powerpoint/2010/main" val="3008357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5E6AF-EBE6-AFBF-F5F6-79F2397D08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42A9D0-A186-D2B8-7676-B1192B0347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8FB07-7840-53C6-A11B-E5E70068EAFE}"/>
              </a:ext>
            </a:extLst>
          </p:cNvPr>
          <p:cNvSpPr>
            <a:spLocks noGrp="1"/>
          </p:cNvSpPr>
          <p:nvPr>
            <p:ph type="body" idx="1"/>
          </p:nvPr>
        </p:nvSpPr>
        <p:spPr/>
        <p:txBody>
          <a:bodyPr/>
          <a:lstStyle/>
          <a:p>
            <a:r>
              <a:rPr lang="en-US" b="1" dirty="0"/>
              <a:t>Hybrid approach (theory-based advantage):</a:t>
            </a:r>
            <a:endParaRPr lang="en-US" dirty="0"/>
          </a:p>
          <a:p>
            <a:r>
              <a:rPr lang="en-US" b="1" dirty="0"/>
              <a:t>Illumina short reads</a:t>
            </a:r>
            <a:r>
              <a:rPr lang="en-US" dirty="0"/>
              <a:t> → provide </a:t>
            </a:r>
            <a:r>
              <a:rPr lang="en-US" b="1" dirty="0"/>
              <a:t>very high accuracy</a:t>
            </a:r>
            <a:r>
              <a:rPr lang="en-US" dirty="0"/>
              <a:t> (99.9%), essential for polishing the genome, correcting base errors, and detecting small variants (SNPs, indels).</a:t>
            </a:r>
          </a:p>
          <a:p>
            <a:r>
              <a:rPr lang="en-US" b="1" dirty="0"/>
              <a:t>Nanopore long reads</a:t>
            </a:r>
            <a:r>
              <a:rPr lang="en-US" dirty="0"/>
              <a:t> → span </a:t>
            </a:r>
            <a:r>
              <a:rPr lang="en-US" b="1" dirty="0"/>
              <a:t>kilobases in a single read</a:t>
            </a:r>
            <a:r>
              <a:rPr lang="en-US" dirty="0"/>
              <a:t>, resolving repeats, structural variants, and scaffolding the genome into larger, more contiguous assemblies.</a:t>
            </a:r>
          </a:p>
          <a:p>
            <a:r>
              <a:rPr lang="en-US" b="1" dirty="0"/>
              <a:t>Together</a:t>
            </a:r>
            <a:r>
              <a:rPr lang="en-US" dirty="0"/>
              <a:t> → Illumina corrects the errors of Nanopore, while Nanopore compensates for the fragmentation of Illumina. This produces a genome that is both </a:t>
            </a:r>
            <a:r>
              <a:rPr lang="en-US" b="1" dirty="0"/>
              <a:t>accurate and highly contiguous</a:t>
            </a:r>
            <a:r>
              <a:rPr lang="en-US" dirty="0"/>
              <a:t>, outperforming either technology alone.</a:t>
            </a:r>
          </a:p>
          <a:p>
            <a:endParaRPr lang="en-US" dirty="0"/>
          </a:p>
        </p:txBody>
      </p:sp>
      <p:sp>
        <p:nvSpPr>
          <p:cNvPr id="4" name="Slide Number Placeholder 3">
            <a:extLst>
              <a:ext uri="{FF2B5EF4-FFF2-40B4-BE49-F238E27FC236}">
                <a16:creationId xmlns:a16="http://schemas.microsoft.com/office/drawing/2014/main" id="{E249344B-C6BE-5B28-39BA-6E9D6BA52050}"/>
              </a:ext>
            </a:extLst>
          </p:cNvPr>
          <p:cNvSpPr>
            <a:spLocks noGrp="1"/>
          </p:cNvSpPr>
          <p:nvPr>
            <p:ph type="sldNum" sz="quarter" idx="5"/>
          </p:nvPr>
        </p:nvSpPr>
        <p:spPr/>
        <p:txBody>
          <a:bodyPr/>
          <a:lstStyle/>
          <a:p>
            <a:fld id="{10007064-B6CB-B648-B0A0-441DFBABFF78}" type="slidenum">
              <a:rPr lang="it-IT" smtClean="0"/>
              <a:t>6</a:t>
            </a:fld>
            <a:endParaRPr lang="it-IT"/>
          </a:p>
        </p:txBody>
      </p:sp>
    </p:spTree>
    <p:extLst>
      <p:ext uri="{BB962C8B-B14F-4D97-AF65-F5344CB8AC3E}">
        <p14:creationId xmlns:p14="http://schemas.microsoft.com/office/powerpoint/2010/main" val="2226349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This phase is </a:t>
            </a:r>
            <a:r>
              <a:rPr lang="en-US" b="1" dirty="0"/>
              <a:t>Genome assembly and functional annotation</a:t>
            </a:r>
            <a:r>
              <a:rPr lang="en-US" dirty="0"/>
              <a:t>, focusing on </a:t>
            </a:r>
            <a:r>
              <a:rPr lang="en-US" b="1" dirty="0" err="1"/>
              <a:t>CAZyme</a:t>
            </a:r>
            <a:r>
              <a:rPr lang="en-US" b="1" dirty="0"/>
              <a:t> prediction</a:t>
            </a:r>
            <a:r>
              <a:rPr lang="en-US" dirty="0"/>
              <a:t>.</a:t>
            </a:r>
          </a:p>
          <a:p>
            <a:r>
              <a:rPr lang="en-US" dirty="0"/>
              <a:t>The </a:t>
            </a:r>
            <a:r>
              <a:rPr lang="en-US" b="1" dirty="0"/>
              <a:t>hybrid genome assembly</a:t>
            </a:r>
            <a:r>
              <a:rPr lang="en-US" dirty="0"/>
              <a:t> (Illumina + Nanopore) provides a high-quality reference with long contigs and minimal gaps.</a:t>
            </a:r>
          </a:p>
          <a:p>
            <a:r>
              <a:rPr lang="en-US" b="1" dirty="0"/>
              <a:t>Annotation with RNA-seq support</a:t>
            </a:r>
            <a:r>
              <a:rPr lang="en-US" dirty="0"/>
              <a:t> ensures accurate gene and enzyme prediction.</a:t>
            </a:r>
          </a:p>
          <a:p>
            <a:r>
              <a:rPr lang="en-US" dirty="0"/>
              <a:t>Among the predicted genes, </a:t>
            </a:r>
            <a:r>
              <a:rPr lang="en-US" b="1" dirty="0" err="1"/>
              <a:t>CAZymes</a:t>
            </a:r>
            <a:r>
              <a:rPr lang="en-US" b="1" dirty="0"/>
              <a:t> (Carbohydrate-Active Enzymes)</a:t>
            </a:r>
            <a:r>
              <a:rPr lang="en-US" dirty="0"/>
              <a:t> are identified as key players in polymer degradation (e.g., esterases, </a:t>
            </a:r>
            <a:r>
              <a:rPr lang="en-US" dirty="0" err="1"/>
              <a:t>cutinases</a:t>
            </a:r>
            <a:r>
              <a:rPr lang="en-US" dirty="0"/>
              <a:t>, lipases). </a:t>
            </a:r>
          </a:p>
          <a:p>
            <a:r>
              <a:rPr lang="en-US" dirty="0"/>
              <a:t>This step enables </a:t>
            </a:r>
            <a:r>
              <a:rPr lang="en-US" b="1" dirty="0"/>
              <a:t>pathway reconstruction, comparative/phylogenomic analyses, and gene gain/loss studies</a:t>
            </a:r>
            <a:r>
              <a:rPr lang="en-US" dirty="0"/>
              <a:t>, linking genome data to functional and evolutionary insights.</a:t>
            </a:r>
          </a:p>
          <a:p>
            <a:r>
              <a:rPr lang="en-US" dirty="0">
                <a:sym typeface="Wingdings" panose="05000000000000000000" pitchFamily="2" charset="2"/>
              </a:rPr>
              <a:t></a:t>
            </a:r>
            <a:r>
              <a:rPr lang="en-US" dirty="0"/>
              <a:t> In short, it’s where the raw genome turns into a </a:t>
            </a:r>
            <a:r>
              <a:rPr lang="en-US" b="1" dirty="0"/>
              <a:t>functional enzyme map</a:t>
            </a:r>
            <a:r>
              <a:rPr lang="en-US" dirty="0"/>
              <a:t> relevant for plastic degradation.</a:t>
            </a:r>
          </a:p>
        </p:txBody>
      </p:sp>
      <p:sp>
        <p:nvSpPr>
          <p:cNvPr id="4" name="Segnaposto numero diapositiva 3"/>
          <p:cNvSpPr>
            <a:spLocks noGrp="1"/>
          </p:cNvSpPr>
          <p:nvPr>
            <p:ph type="sldNum" sz="quarter" idx="5"/>
          </p:nvPr>
        </p:nvSpPr>
        <p:spPr/>
        <p:txBody>
          <a:bodyPr/>
          <a:lstStyle/>
          <a:p>
            <a:fld id="{10007064-B6CB-B648-B0A0-441DFBABFF78}" type="slidenum">
              <a:rPr lang="it-IT" smtClean="0"/>
              <a:t>7</a:t>
            </a:fld>
            <a:endParaRPr lang="it-IT"/>
          </a:p>
        </p:txBody>
      </p:sp>
    </p:spTree>
    <p:extLst>
      <p:ext uri="{BB962C8B-B14F-4D97-AF65-F5344CB8AC3E}">
        <p14:creationId xmlns:p14="http://schemas.microsoft.com/office/powerpoint/2010/main" val="2960127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FE3E9-E2B5-1C70-2886-E6307A3338A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183DABB-9010-2AA7-8BC9-9B79F84C20B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E5B22AF-1D09-8C6A-393C-A2DBE7C6E52F}"/>
              </a:ext>
            </a:extLst>
          </p:cNvPr>
          <p:cNvSpPr>
            <a:spLocks noGrp="1"/>
          </p:cNvSpPr>
          <p:nvPr>
            <p:ph type="body" idx="1"/>
          </p:nvPr>
        </p:nvSpPr>
        <p:spPr/>
        <p:txBody>
          <a:bodyPr/>
          <a:lstStyle/>
          <a:p>
            <a:r>
              <a:rPr lang="en-US" b="1" dirty="0"/>
              <a:t>Why </a:t>
            </a:r>
            <a:r>
              <a:rPr lang="en-US" b="1" dirty="0" err="1"/>
              <a:t>phylogenomics</a:t>
            </a:r>
            <a:r>
              <a:rPr lang="en-US" b="1" dirty="0"/>
              <a:t>?</a:t>
            </a:r>
            <a:br>
              <a:rPr lang="en-US" dirty="0"/>
            </a:br>
            <a:r>
              <a:rPr lang="en-US" dirty="0"/>
              <a:t>Because it lets you place your isolates in an evolutionary framework. By comparing </a:t>
            </a:r>
            <a:r>
              <a:rPr lang="en-US" b="1" dirty="0"/>
              <a:t>bioplastic-degrading vs. non-degrading fungi</a:t>
            </a:r>
            <a:r>
              <a:rPr lang="en-US" dirty="0"/>
              <a:t>, you can statistically identify which genes or pathways are shared only among degraders. This gives strong candidates for essential degradation functions.</a:t>
            </a:r>
          </a:p>
          <a:p>
            <a:r>
              <a:rPr lang="en-US" b="1" dirty="0"/>
              <a:t>Why </a:t>
            </a:r>
            <a:r>
              <a:rPr lang="en-US" b="1" dirty="0" err="1"/>
              <a:t>OrthoFinder</a:t>
            </a:r>
            <a:r>
              <a:rPr lang="en-US" b="1" dirty="0"/>
              <a:t> &amp; </a:t>
            </a:r>
            <a:r>
              <a:rPr lang="en-US" b="1" dirty="0" err="1"/>
              <a:t>orthogroups</a:t>
            </a:r>
            <a:r>
              <a:rPr lang="en-US" b="1" dirty="0"/>
              <a:t>?</a:t>
            </a:r>
            <a:br>
              <a:rPr lang="en-US" dirty="0"/>
            </a:br>
            <a:r>
              <a:rPr lang="en-US" dirty="0" err="1"/>
              <a:t>OrthoFinder</a:t>
            </a:r>
            <a:r>
              <a:rPr lang="en-US" dirty="0"/>
              <a:t> groups genes into </a:t>
            </a:r>
            <a:r>
              <a:rPr lang="en-US" dirty="0" err="1"/>
              <a:t>orthogroups</a:t>
            </a:r>
            <a:r>
              <a:rPr lang="en-US" dirty="0"/>
              <a:t> across species. By comparing degraders vs. non-degraders, you can see which </a:t>
            </a:r>
            <a:r>
              <a:rPr lang="en-US" dirty="0" err="1"/>
              <a:t>orthogroups</a:t>
            </a:r>
            <a:r>
              <a:rPr lang="en-US" dirty="0"/>
              <a:t> are </a:t>
            </a:r>
            <a:r>
              <a:rPr lang="en-US" b="1" dirty="0"/>
              <a:t>present only in degraders</a:t>
            </a:r>
            <a:r>
              <a:rPr lang="en-US" dirty="0"/>
              <a:t> (gain) or </a:t>
            </a:r>
            <a:r>
              <a:rPr lang="en-US" b="1" dirty="0"/>
              <a:t>missing in non-degraders</a:t>
            </a:r>
            <a:r>
              <a:rPr lang="en-US" dirty="0"/>
              <a:t> (loss).</a:t>
            </a:r>
          </a:p>
          <a:p>
            <a:r>
              <a:rPr lang="en-US" b="1" dirty="0"/>
              <a:t>Why collinearity (</a:t>
            </a:r>
            <a:r>
              <a:rPr lang="en-US" b="1" dirty="0" err="1"/>
              <a:t>MCScanX</a:t>
            </a:r>
            <a:r>
              <a:rPr lang="en-US" b="1" dirty="0"/>
              <a:t> / Mauve)?</a:t>
            </a:r>
            <a:br>
              <a:rPr lang="en-US" dirty="0"/>
            </a:br>
            <a:r>
              <a:rPr lang="en-US" dirty="0"/>
              <a:t>Genome collinearity checks synteny and rearrangements. Structural differences can point to </a:t>
            </a:r>
            <a:r>
              <a:rPr lang="en-US" b="1" dirty="0"/>
              <a:t>adaptive changes</a:t>
            </a:r>
            <a:r>
              <a:rPr lang="en-US" dirty="0"/>
              <a:t> that might explain bioplastic degradation capacity.</a:t>
            </a:r>
          </a:p>
          <a:p>
            <a:r>
              <a:rPr lang="en-US" b="1" dirty="0"/>
              <a:t>Overall goal:</a:t>
            </a:r>
            <a:br>
              <a:rPr lang="en-US" dirty="0"/>
            </a:br>
            <a:r>
              <a:rPr lang="en-US" dirty="0"/>
              <a:t>To link genome evolution with function, highlighting </a:t>
            </a:r>
            <a:r>
              <a:rPr lang="en-US" b="1" dirty="0"/>
              <a:t>candidate genes for PLA/PHA degradation</a:t>
            </a:r>
            <a:r>
              <a:rPr lang="en-US" dirty="0"/>
              <a:t> that are statistically supported and evolutionarily conserved only in degraders.</a:t>
            </a:r>
          </a:p>
          <a:p>
            <a:r>
              <a:rPr lang="en-US" dirty="0">
                <a:sym typeface="Wingdings" panose="05000000000000000000" pitchFamily="2" charset="2"/>
              </a:rPr>
              <a:t></a:t>
            </a:r>
            <a:r>
              <a:rPr lang="en-US" dirty="0"/>
              <a:t>In short: </a:t>
            </a:r>
            <a:r>
              <a:rPr lang="en-US" i="1" dirty="0" err="1"/>
              <a:t>Phylogenomics</a:t>
            </a:r>
            <a:r>
              <a:rPr lang="en-US" i="1" dirty="0"/>
              <a:t> tells you </a:t>
            </a:r>
            <a:r>
              <a:rPr lang="en-US" b="1" i="1" dirty="0"/>
              <a:t>who is related to whom</a:t>
            </a:r>
            <a:r>
              <a:rPr lang="en-US" i="1" dirty="0"/>
              <a:t> and comparative genomics tells you </a:t>
            </a:r>
            <a:r>
              <a:rPr lang="en-US" b="1" i="1" dirty="0"/>
              <a:t>what genes make degraders different from non-degraders.</a:t>
            </a:r>
          </a:p>
          <a:p>
            <a:r>
              <a:rPr lang="en-US" dirty="0"/>
              <a:t>Based on literature and preliminary surveys, several fungal groups are typically enriched in PLA/PHA-containing compost environments. Among </a:t>
            </a:r>
            <a:r>
              <a:rPr lang="en-US" b="1" dirty="0"/>
              <a:t>Ascomycota</a:t>
            </a:r>
            <a:r>
              <a:rPr lang="en-US" dirty="0"/>
              <a:t>, </a:t>
            </a:r>
            <a:r>
              <a:rPr lang="en-US" i="1" dirty="0"/>
              <a:t>Aspergillus</a:t>
            </a:r>
            <a:r>
              <a:rPr lang="en-US" dirty="0"/>
              <a:t> species are well known for their esterase activity and have been repeatedly reported as PLA degraders, while </a:t>
            </a:r>
            <a:r>
              <a:rPr lang="en-US" i="1" dirty="0"/>
              <a:t>Fusarium</a:t>
            </a:r>
            <a:r>
              <a:rPr lang="en-US" dirty="0"/>
              <a:t> produces </a:t>
            </a:r>
            <a:r>
              <a:rPr lang="en-US" dirty="0" err="1"/>
              <a:t>cutinases</a:t>
            </a:r>
            <a:r>
              <a:rPr lang="en-US" dirty="0"/>
              <a:t> and depolymerases relevant for polyester breakdown. </a:t>
            </a:r>
            <a:r>
              <a:rPr lang="en-US" i="1" dirty="0"/>
              <a:t>Penicillium</a:t>
            </a:r>
            <a:r>
              <a:rPr lang="en-US" dirty="0"/>
              <a:t> species possess a broad </a:t>
            </a:r>
            <a:r>
              <a:rPr lang="en-US" dirty="0" err="1"/>
              <a:t>CAZyme</a:t>
            </a:r>
            <a:r>
              <a:rPr lang="en-US" dirty="0"/>
              <a:t> repertoire, often overlapping with plastic-degrading enzymes, and </a:t>
            </a:r>
            <a:r>
              <a:rPr lang="en-US" i="1" dirty="0" err="1"/>
              <a:t>Purpureocillium</a:t>
            </a:r>
            <a:r>
              <a:rPr lang="en-US" dirty="0"/>
              <a:t> has been specifically documented for polyester degradation in addition to its biocontrol potential. Within </a:t>
            </a:r>
            <a:r>
              <a:rPr lang="en-US" b="1" dirty="0"/>
              <a:t>Basidiomycota</a:t>
            </a:r>
            <a:r>
              <a:rPr lang="en-US" dirty="0"/>
              <a:t>, white-rot fungi such as </a:t>
            </a:r>
            <a:r>
              <a:rPr lang="en-US" i="1" dirty="0" err="1"/>
              <a:t>Phanerochaete</a:t>
            </a:r>
            <a:r>
              <a:rPr lang="en-US" i="1" dirty="0"/>
              <a:t> </a:t>
            </a:r>
            <a:r>
              <a:rPr lang="en-US" i="1" dirty="0" err="1"/>
              <a:t>chrysosporium</a:t>
            </a:r>
            <a:r>
              <a:rPr lang="en-US" dirty="0"/>
              <a:t> and </a:t>
            </a:r>
            <a:r>
              <a:rPr lang="en-US" i="1" dirty="0"/>
              <a:t>Trametes</a:t>
            </a:r>
            <a:r>
              <a:rPr lang="en-US" dirty="0"/>
              <a:t> spp. contribute strong oxidative systems, including lignin peroxidases and laccases, that may also act on synthetic polymers. Finally, among </a:t>
            </a:r>
            <a:r>
              <a:rPr lang="en-US" b="1" dirty="0" err="1"/>
              <a:t>Mucoromycota</a:t>
            </a:r>
            <a:r>
              <a:rPr lang="en-US" dirty="0"/>
              <a:t>, </a:t>
            </a:r>
            <a:r>
              <a:rPr lang="en-US" i="1" dirty="0"/>
              <a:t>Rhizopus</a:t>
            </a:r>
            <a:r>
              <a:rPr lang="en-US" dirty="0"/>
              <a:t> species exhibit esterase activity and have been reported as opportunistic degraders. This simulated preview underlines the expectation that diverse fungal lineages, each with distinct enzymatic arsenals, may converge on the ability to depolymerize PLA/PHA materials.</a:t>
            </a:r>
            <a:endParaRPr lang="en-US" b="1" i="1" dirty="0"/>
          </a:p>
        </p:txBody>
      </p:sp>
      <p:sp>
        <p:nvSpPr>
          <p:cNvPr id="4" name="Segnaposto numero diapositiva 3">
            <a:extLst>
              <a:ext uri="{FF2B5EF4-FFF2-40B4-BE49-F238E27FC236}">
                <a16:creationId xmlns:a16="http://schemas.microsoft.com/office/drawing/2014/main" id="{C05041D2-0EF7-26AA-029B-714FF77A69F1}"/>
              </a:ext>
            </a:extLst>
          </p:cNvPr>
          <p:cNvSpPr>
            <a:spLocks noGrp="1"/>
          </p:cNvSpPr>
          <p:nvPr>
            <p:ph type="sldNum" sz="quarter" idx="5"/>
          </p:nvPr>
        </p:nvSpPr>
        <p:spPr/>
        <p:txBody>
          <a:bodyPr/>
          <a:lstStyle/>
          <a:p>
            <a:fld id="{10007064-B6CB-B648-B0A0-441DFBABFF78}" type="slidenum">
              <a:rPr lang="it-IT" smtClean="0"/>
              <a:t>8</a:t>
            </a:fld>
            <a:endParaRPr lang="it-IT"/>
          </a:p>
        </p:txBody>
      </p:sp>
    </p:spTree>
    <p:extLst>
      <p:ext uri="{BB962C8B-B14F-4D97-AF65-F5344CB8AC3E}">
        <p14:creationId xmlns:p14="http://schemas.microsoft.com/office/powerpoint/2010/main" val="4083976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F558F-3BC7-3047-6341-8D1A6E2A1C4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7536C9E-74F1-2958-67DA-464DB57E690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DBC9717-A115-0551-02E1-7C65C69FCF91}"/>
              </a:ext>
            </a:extLst>
          </p:cNvPr>
          <p:cNvSpPr>
            <a:spLocks noGrp="1"/>
          </p:cNvSpPr>
          <p:nvPr>
            <p:ph type="body" idx="1"/>
          </p:nvPr>
        </p:nvSpPr>
        <p:spPr/>
        <p:txBody>
          <a:bodyPr/>
          <a:lstStyle/>
          <a:p>
            <a:r>
              <a:rPr lang="en-US" b="1" dirty="0"/>
              <a:t>Static genome ≠ active function</a:t>
            </a:r>
            <a:r>
              <a:rPr lang="en-US" dirty="0"/>
              <a:t> → The genome tells us what </a:t>
            </a:r>
            <a:r>
              <a:rPr lang="en-US" i="1" dirty="0"/>
              <a:t>could</a:t>
            </a:r>
            <a:r>
              <a:rPr lang="en-US" dirty="0"/>
              <a:t> be there, but only transcriptomics shows which genes are actually </a:t>
            </a:r>
            <a:r>
              <a:rPr lang="en-US" b="1" dirty="0"/>
              <a:t>activated in response to PLA/PHA</a:t>
            </a:r>
            <a:r>
              <a:rPr lang="en-US" dirty="0"/>
              <a:t>.</a:t>
            </a:r>
          </a:p>
          <a:p>
            <a:r>
              <a:rPr lang="en-US" b="1" dirty="0"/>
              <a:t>Dynamic regulation</a:t>
            </a:r>
            <a:r>
              <a:rPr lang="en-US" dirty="0"/>
              <a:t> → By sampling across timepoints (12h, 24h, 36h), you capture how gene expression changes during the degradation process, revealing </a:t>
            </a:r>
            <a:r>
              <a:rPr lang="en-US" b="1" dirty="0"/>
              <a:t>temporal activation patterns</a:t>
            </a:r>
            <a:r>
              <a:rPr lang="en-US" dirty="0"/>
              <a:t>.</a:t>
            </a:r>
          </a:p>
          <a:p>
            <a:r>
              <a:rPr lang="en-US" b="1" dirty="0"/>
              <a:t>Prioritization of candidates</a:t>
            </a:r>
            <a:r>
              <a:rPr lang="en-US" dirty="0"/>
              <a:t> → Among all annotated </a:t>
            </a:r>
            <a:r>
              <a:rPr lang="en-US" dirty="0" err="1"/>
              <a:t>CAZymes</a:t>
            </a:r>
            <a:r>
              <a:rPr lang="en-US" dirty="0"/>
              <a:t> and enzymes, transcriptomics highlights the </a:t>
            </a:r>
            <a:r>
              <a:rPr lang="en-US" b="1" dirty="0"/>
              <a:t>subset that is truly upregulated</a:t>
            </a:r>
            <a:r>
              <a:rPr lang="en-US" dirty="0"/>
              <a:t> when plastic is present.</a:t>
            </a:r>
          </a:p>
          <a:p>
            <a:r>
              <a:rPr lang="en-US" b="1" dirty="0"/>
              <a:t>Integration with </a:t>
            </a:r>
            <a:r>
              <a:rPr lang="en-US" b="1" dirty="0" err="1"/>
              <a:t>phylogenomics</a:t>
            </a:r>
            <a:r>
              <a:rPr lang="en-US" dirty="0"/>
              <a:t> → DEGs overlapping with </a:t>
            </a:r>
            <a:r>
              <a:rPr lang="en-US" dirty="0" err="1"/>
              <a:t>orthogroup</a:t>
            </a:r>
            <a:r>
              <a:rPr lang="en-US" dirty="0"/>
              <a:t> candidates strengthen the case for their role in plastic degradation.</a:t>
            </a:r>
          </a:p>
          <a:p>
            <a:r>
              <a:rPr lang="en-US" dirty="0">
                <a:sym typeface="Wingdings" panose="05000000000000000000" pitchFamily="2" charset="2"/>
              </a:rPr>
              <a:t></a:t>
            </a:r>
            <a:r>
              <a:rPr lang="en-US" dirty="0"/>
              <a:t> In short: </a:t>
            </a:r>
            <a:r>
              <a:rPr lang="en-US" i="1" dirty="0"/>
              <a:t>Transcriptomics filters the genome-wide enzyme repertoire down to the genes that are truly responsive and active during plastic degradation.</a:t>
            </a:r>
            <a:endParaRPr lang="en-US" dirty="0"/>
          </a:p>
          <a:p>
            <a:r>
              <a:rPr lang="it-IT" dirty="0"/>
              <a:t>Shift metabolico dal controllo ricco di bioplastiche.</a:t>
            </a:r>
            <a:endParaRPr dirty="0"/>
          </a:p>
        </p:txBody>
      </p:sp>
      <p:sp>
        <p:nvSpPr>
          <p:cNvPr id="4" name="Segnaposto numero diapositiva 3">
            <a:extLst>
              <a:ext uri="{FF2B5EF4-FFF2-40B4-BE49-F238E27FC236}">
                <a16:creationId xmlns:a16="http://schemas.microsoft.com/office/drawing/2014/main" id="{2FB59FB0-A235-2B6A-2F13-C598A011CBA0}"/>
              </a:ext>
            </a:extLst>
          </p:cNvPr>
          <p:cNvSpPr>
            <a:spLocks noGrp="1"/>
          </p:cNvSpPr>
          <p:nvPr>
            <p:ph type="sldNum" sz="quarter" idx="5"/>
          </p:nvPr>
        </p:nvSpPr>
        <p:spPr/>
        <p:txBody>
          <a:bodyPr/>
          <a:lstStyle/>
          <a:p>
            <a:fld id="{10007064-B6CB-B648-B0A0-441DFBABFF78}" type="slidenum">
              <a:rPr lang="it-IT" smtClean="0"/>
              <a:t>9</a:t>
            </a:fld>
            <a:endParaRPr lang="it-IT"/>
          </a:p>
        </p:txBody>
      </p:sp>
    </p:spTree>
    <p:extLst>
      <p:ext uri="{BB962C8B-B14F-4D97-AF65-F5344CB8AC3E}">
        <p14:creationId xmlns:p14="http://schemas.microsoft.com/office/powerpoint/2010/main" val="3413708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4B3292-7D0A-5047-A9C4-0BAC12B661B7}" type="datetimeFigureOut">
              <a:rPr lang="it-IT" smtClean="0"/>
              <a:t>29/08/2025</a:t>
            </a:fld>
            <a:endParaRPr lang="it-IT"/>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3279498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4B3292-7D0A-5047-A9C4-0BAC12B661B7}" type="datetimeFigureOut">
              <a:rPr lang="it-IT" smtClean="0"/>
              <a:t>29/08/2025</a:t>
            </a:fld>
            <a:endParaRPr lang="it-IT"/>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2289802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4B3292-7D0A-5047-A9C4-0BAC12B661B7}" type="datetimeFigureOut">
              <a:rPr lang="it-IT" smtClean="0"/>
              <a:t>29/08/2025</a:t>
            </a:fld>
            <a:endParaRPr lang="it-IT"/>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36173787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4B3292-7D0A-5047-A9C4-0BAC12B661B7}" type="datetimeFigureOut">
              <a:rPr lang="it-IT" smtClean="0"/>
              <a:t>29/08/2025</a:t>
            </a:fld>
            <a:endParaRPr lang="it-IT"/>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30093435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4B3292-7D0A-5047-A9C4-0BAC12B661B7}" type="datetimeFigureOut">
              <a:rPr lang="it-IT" smtClean="0"/>
              <a:t>29/08/2025</a:t>
            </a:fld>
            <a:endParaRPr lang="it-IT"/>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5175737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4B3292-7D0A-5047-A9C4-0BAC12B661B7}" type="datetimeFigureOut">
              <a:rPr lang="it-IT" smtClean="0"/>
              <a:t>29/08/2025</a:t>
            </a:fld>
            <a:endParaRPr lang="it-IT"/>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28060592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4B3292-7D0A-5047-A9C4-0BAC12B661B7}" type="datetimeFigureOut">
              <a:rPr lang="it-IT" smtClean="0"/>
              <a:t>29/08/2025</a:t>
            </a:fld>
            <a:endParaRPr lang="it-IT"/>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3071290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4B3292-7D0A-5047-A9C4-0BAC12B661B7}" type="datetimeFigureOut">
              <a:rPr lang="it-IT" smtClean="0"/>
              <a:t>29/08/2025</a:t>
            </a:fld>
            <a:endParaRPr lang="it-IT"/>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10630581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4B3292-7D0A-5047-A9C4-0BAC12B661B7}" type="datetimeFigureOut">
              <a:rPr lang="it-IT" smtClean="0"/>
              <a:t>29/08/2025</a:t>
            </a:fld>
            <a:endParaRPr lang="it-IT"/>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2732050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4B3292-7D0A-5047-A9C4-0BAC12B661B7}" type="datetimeFigureOut">
              <a:rPr lang="it-IT" smtClean="0"/>
              <a:t>29/08/2025</a:t>
            </a:fld>
            <a:endParaRPr lang="it-IT"/>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958247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4B3292-7D0A-5047-A9C4-0BAC12B661B7}" type="datetimeFigureOut">
              <a:rPr lang="it-IT" smtClean="0"/>
              <a:t>29/08/2025</a:t>
            </a:fld>
            <a:endParaRPr lang="it-IT"/>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3443116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4B3292-7D0A-5047-A9C4-0BAC12B661B7}" type="datetimeFigureOut">
              <a:rPr lang="it-IT" smtClean="0"/>
              <a:t>29/08/2025</a:t>
            </a:fld>
            <a:endParaRPr lang="it-IT"/>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2787779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4B3292-7D0A-5047-A9C4-0BAC12B661B7}" type="datetimeFigureOut">
              <a:rPr lang="it-IT" smtClean="0"/>
              <a:t>29/08/2025</a:t>
            </a:fld>
            <a:endParaRPr lang="it-IT"/>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3040504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4B3292-7D0A-5047-A9C4-0BAC12B661B7}" type="datetimeFigureOut">
              <a:rPr lang="it-IT" smtClean="0"/>
              <a:t>29/08/2025</a:t>
            </a:fld>
            <a:endParaRPr lang="it-IT"/>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2864944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4B3292-7D0A-5047-A9C4-0BAC12B661B7}" type="datetimeFigureOut">
              <a:rPr lang="it-IT" smtClean="0"/>
              <a:t>29/08/2025</a:t>
            </a:fld>
            <a:endParaRPr lang="it-IT"/>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2376746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4B3292-7D0A-5047-A9C4-0BAC12B661B7}" type="datetimeFigureOut">
              <a:rPr lang="it-IT" smtClean="0"/>
              <a:t>29/08/2025</a:t>
            </a:fld>
            <a:endParaRPr lang="it-IT"/>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331826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4B3292-7D0A-5047-A9C4-0BAC12B661B7}" type="datetimeFigureOut">
              <a:rPr lang="it-IT" smtClean="0"/>
              <a:t>29/08/2025</a:t>
            </a:fld>
            <a:endParaRPr lang="it-IT"/>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2976371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D4B3292-7D0A-5047-A9C4-0BAC12B661B7}" type="datetimeFigureOut">
              <a:rPr lang="it-IT" smtClean="0"/>
              <a:t>29/08/2025</a:t>
            </a:fld>
            <a:endParaRPr lang="it-IT"/>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B8ACD8D-4BEB-D741-9053-E71E0BBCF128}" type="slidenum">
              <a:rPr lang="it-IT" smtClean="0"/>
              <a:t>‹#›</a:t>
            </a:fld>
            <a:endParaRPr lang="it-IT"/>
          </a:p>
        </p:txBody>
      </p:sp>
    </p:spTree>
    <p:extLst>
      <p:ext uri="{BB962C8B-B14F-4D97-AF65-F5344CB8AC3E}">
        <p14:creationId xmlns:p14="http://schemas.microsoft.com/office/powerpoint/2010/main" val="4455137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0.pn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nanoporetech.com/products/sequence/gridion" TargetMode="External"/><Relationship Id="rId5" Type="http://schemas.openxmlformats.org/officeDocument/2006/relationships/hyperlink" Target="https://www.illumina.com/systems/sequencing-platforms/novaseq.html" TargetMode="Externa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png"/><Relationship Id="rId5" Type="http://schemas.microsoft.com/office/2007/relationships/hdphoto" Target="../media/hdphoto2.wdp"/><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DFB408-EA2E-D34F-B6D1-E27FB4C6AD2E}"/>
              </a:ext>
            </a:extLst>
          </p:cNvPr>
          <p:cNvSpPr>
            <a:spLocks noGrp="1"/>
          </p:cNvSpPr>
          <p:nvPr>
            <p:ph type="ctrTitle"/>
          </p:nvPr>
        </p:nvSpPr>
        <p:spPr>
          <a:xfrm>
            <a:off x="1440284" y="2176333"/>
            <a:ext cx="9837316" cy="1932544"/>
          </a:xfrm>
        </p:spPr>
        <p:txBody>
          <a:bodyPr>
            <a:noAutofit/>
          </a:bodyPr>
          <a:lstStyle/>
          <a:p>
            <a:r>
              <a:rPr lang="en-US" sz="3300" b="1" kern="100" dirty="0">
                <a:ea typeface="Aptos" panose="020B0004020202020204" pitchFamily="34" charset="0"/>
                <a:cs typeface="Arial" panose="020B0604020202020204" pitchFamily="34" charset="0"/>
              </a:rPr>
              <a:t>Hybrid Genome Assembly and Multi-Omics Analysis of </a:t>
            </a:r>
            <a:r>
              <a:rPr lang="en-US" sz="3300" b="1" dirty="0"/>
              <a:t>Composting-Residue Isolates</a:t>
            </a:r>
            <a:r>
              <a:rPr lang="en-US" sz="3300" dirty="0"/>
              <a:t> </a:t>
            </a:r>
            <a:r>
              <a:rPr lang="en-US" sz="3300" b="1" kern="100" dirty="0">
                <a:cs typeface="Arial" panose="020B0604020202020204" pitchFamily="34" charset="0"/>
              </a:rPr>
              <a:t>R</a:t>
            </a:r>
            <a:r>
              <a:rPr lang="en-US" sz="3300" b="1" kern="100" dirty="0">
                <a:ea typeface="Aptos" panose="020B0004020202020204" pitchFamily="34" charset="0"/>
                <a:cs typeface="Arial" panose="020B0604020202020204" pitchFamily="34" charset="0"/>
              </a:rPr>
              <a:t>eveal Bioplastic Degradation Potential</a:t>
            </a:r>
            <a:br>
              <a:rPr lang="it-IT" sz="3300" kern="100" dirty="0">
                <a:effectLst/>
                <a:latin typeface="Arial" panose="020B0604020202020204" pitchFamily="34" charset="0"/>
                <a:ea typeface="Aptos" panose="020B0004020202020204" pitchFamily="34" charset="0"/>
                <a:cs typeface="Arial" panose="020B0604020202020204" pitchFamily="34" charset="0"/>
              </a:rPr>
            </a:br>
            <a:endParaRPr sz="3300" dirty="0">
              <a:latin typeface="Arial" panose="020B0604020202020204" pitchFamily="34" charset="0"/>
              <a:cs typeface="Arial" panose="020B0604020202020204" pitchFamily="34" charset="0"/>
            </a:endParaRPr>
          </a:p>
        </p:txBody>
      </p:sp>
      <p:sp>
        <p:nvSpPr>
          <p:cNvPr id="3" name="Sottotitolo 2">
            <a:extLst>
              <a:ext uri="{FF2B5EF4-FFF2-40B4-BE49-F238E27FC236}">
                <a16:creationId xmlns:a16="http://schemas.microsoft.com/office/drawing/2014/main" id="{3FEE2EEF-6296-FA40-9257-C8766E3E9104}"/>
              </a:ext>
            </a:extLst>
          </p:cNvPr>
          <p:cNvSpPr>
            <a:spLocks noGrp="1"/>
          </p:cNvSpPr>
          <p:nvPr>
            <p:ph type="subTitle" idx="1"/>
          </p:nvPr>
        </p:nvSpPr>
        <p:spPr>
          <a:xfrm>
            <a:off x="3730791" y="4179171"/>
            <a:ext cx="5422833" cy="1122757"/>
          </a:xfrm>
        </p:spPr>
        <p:txBody>
          <a:bodyPr>
            <a:noAutofit/>
          </a:bodyPr>
          <a:lstStyle/>
          <a:p>
            <a:r>
              <a:rPr lang="it-IT" b="1" dirty="0">
                <a:latin typeface="+mj-lt"/>
                <a:cs typeface="Arial" panose="020B0604020202020204" pitchFamily="34" charset="0"/>
              </a:rPr>
              <a:t>Martina Castellucci | A.Y. 2024/2025</a:t>
            </a:r>
          </a:p>
          <a:p>
            <a:r>
              <a:rPr lang="it-IT" b="1" dirty="0">
                <a:latin typeface="+mj-lt"/>
                <a:cs typeface="Arial" panose="020B0604020202020204" pitchFamily="34" charset="0"/>
              </a:rPr>
              <a:t>MSc Bioinformatics</a:t>
            </a:r>
          </a:p>
          <a:p>
            <a:r>
              <a:rPr lang="it-IT" b="1" dirty="0">
                <a:latin typeface="+mj-lt"/>
                <a:cs typeface="Arial" panose="020B0604020202020204" pitchFamily="34" charset="0"/>
              </a:rPr>
              <a:t>Applied Genomics Project</a:t>
            </a:r>
            <a:endParaRPr b="1" dirty="0">
              <a:latin typeface="+mj-lt"/>
              <a:cs typeface="Arial" panose="020B0604020202020204" pitchFamily="34" charset="0"/>
            </a:endParaRPr>
          </a:p>
        </p:txBody>
      </p:sp>
      <p:pic>
        <p:nvPicPr>
          <p:cNvPr id="5" name="Immagine 4" descr="Immagine che contiene testo, Carattere, logo, emblema&#10;&#10;Descrizione generata automaticamente">
            <a:extLst>
              <a:ext uri="{FF2B5EF4-FFF2-40B4-BE49-F238E27FC236}">
                <a16:creationId xmlns:a16="http://schemas.microsoft.com/office/drawing/2014/main" id="{968A6F7F-4DA0-A941-BD6D-D975A5646252}"/>
              </a:ext>
            </a:extLst>
          </p:cNvPr>
          <p:cNvPicPr>
            <a:picLocks noChangeAspect="1"/>
          </p:cNvPicPr>
          <p:nvPr/>
        </p:nvPicPr>
        <p:blipFill>
          <a:blip r:embed="rId3"/>
          <a:stretch>
            <a:fillRect/>
          </a:stretch>
        </p:blipFill>
        <p:spPr>
          <a:xfrm>
            <a:off x="5333851" y="320586"/>
            <a:ext cx="2050182" cy="1502260"/>
          </a:xfrm>
          <a:prstGeom prst="rect">
            <a:avLst/>
          </a:prstGeom>
        </p:spPr>
      </p:pic>
      <p:sp>
        <p:nvSpPr>
          <p:cNvPr id="6" name="Rettangolo 5">
            <a:extLst>
              <a:ext uri="{FF2B5EF4-FFF2-40B4-BE49-F238E27FC236}">
                <a16:creationId xmlns:a16="http://schemas.microsoft.com/office/drawing/2014/main" id="{F74E38FC-6783-4844-B15D-D4380825789C}"/>
              </a:ext>
            </a:extLst>
          </p:cNvPr>
          <p:cNvSpPr/>
          <p:nvPr/>
        </p:nvSpPr>
        <p:spPr>
          <a:xfrm>
            <a:off x="-10888" y="6363116"/>
            <a:ext cx="12213774" cy="505770"/>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64EF19F9-2171-1940-B370-E6D67EC44787}"/>
              </a:ext>
            </a:extLst>
          </p:cNvPr>
          <p:cNvSpPr/>
          <p:nvPr/>
        </p:nvSpPr>
        <p:spPr>
          <a:xfrm>
            <a:off x="-10888" y="6219350"/>
            <a:ext cx="12213774" cy="1437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Picture 18">
            <a:extLst>
              <a:ext uri="{FF2B5EF4-FFF2-40B4-BE49-F238E27FC236}">
                <a16:creationId xmlns:a16="http://schemas.microsoft.com/office/drawing/2014/main" id="{F5A01099-529D-3979-0F6A-5F39175307CF}"/>
              </a:ext>
            </a:extLst>
          </p:cNvPr>
          <p:cNvPicPr>
            <a:picLocks noChangeAspect="1"/>
          </p:cNvPicPr>
          <p:nvPr/>
        </p:nvPicPr>
        <p:blipFill>
          <a:blip r:embed="rId4"/>
          <a:stretch>
            <a:fillRect/>
          </a:stretch>
        </p:blipFill>
        <p:spPr>
          <a:xfrm>
            <a:off x="9565872" y="3914365"/>
            <a:ext cx="2050182" cy="16523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Picture 22">
            <a:extLst>
              <a:ext uri="{FF2B5EF4-FFF2-40B4-BE49-F238E27FC236}">
                <a16:creationId xmlns:a16="http://schemas.microsoft.com/office/drawing/2014/main" id="{AE45FCFC-7610-5520-4D01-4F23E326CED1}"/>
              </a:ext>
            </a:extLst>
          </p:cNvPr>
          <p:cNvPicPr>
            <a:picLocks noChangeAspect="1"/>
          </p:cNvPicPr>
          <p:nvPr/>
        </p:nvPicPr>
        <p:blipFill>
          <a:blip r:embed="rId5"/>
          <a:srcRect/>
          <a:stretch>
            <a:fillRect/>
          </a:stretch>
        </p:blipFill>
        <p:spPr>
          <a:xfrm>
            <a:off x="157032" y="223724"/>
            <a:ext cx="2566504" cy="847992"/>
          </a:xfrm>
          <a:prstGeom prst="rect">
            <a:avLst/>
          </a:prstGeom>
          <a:ln>
            <a:noFill/>
          </a:ln>
          <a:effectLst>
            <a:outerShdw blurRad="190500" algn="tl" rotWithShape="0">
              <a:srgbClr val="000000">
                <a:alpha val="70000"/>
              </a:srgbClr>
            </a:outerShdw>
          </a:effectLst>
        </p:spPr>
      </p:pic>
      <p:pic>
        <p:nvPicPr>
          <p:cNvPr id="25" name="Picture 24" descr="A blue and white dna logo&#10;&#10;AI-generated content may be incorrect.">
            <a:extLst>
              <a:ext uri="{FF2B5EF4-FFF2-40B4-BE49-F238E27FC236}">
                <a16:creationId xmlns:a16="http://schemas.microsoft.com/office/drawing/2014/main" id="{61672A24-A85A-96C3-4F29-132B012B85E9}"/>
              </a:ext>
            </a:extLst>
          </p:cNvPr>
          <p:cNvPicPr>
            <a:picLocks noChangeAspect="1"/>
          </p:cNvPicPr>
          <p:nvPr/>
        </p:nvPicPr>
        <p:blipFill>
          <a:blip r:embed="rId6"/>
          <a:stretch>
            <a:fillRect/>
          </a:stretch>
        </p:blipFill>
        <p:spPr>
          <a:xfrm>
            <a:off x="-118417" y="4740550"/>
            <a:ext cx="1386778" cy="1234949"/>
          </a:xfrm>
          <a:prstGeom prst="rect">
            <a:avLst/>
          </a:prstGeom>
        </p:spPr>
      </p:pic>
    </p:spTree>
    <p:extLst>
      <p:ext uri="{BB962C8B-B14F-4D97-AF65-F5344CB8AC3E}">
        <p14:creationId xmlns:p14="http://schemas.microsoft.com/office/powerpoint/2010/main" val="324767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4B10C-3D12-CD55-F74F-CD4B0428A92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D69F1E7-3E43-411F-99CC-0F1E0E3F451E}"/>
              </a:ext>
            </a:extLst>
          </p:cNvPr>
          <p:cNvSpPr>
            <a:spLocks noGrp="1"/>
          </p:cNvSpPr>
          <p:nvPr>
            <p:ph type="title"/>
          </p:nvPr>
        </p:nvSpPr>
        <p:spPr>
          <a:xfrm>
            <a:off x="1657336" y="259480"/>
            <a:ext cx="5455920" cy="1325563"/>
          </a:xfrm>
        </p:spPr>
        <p:txBody>
          <a:bodyPr>
            <a:normAutofit/>
          </a:bodyPr>
          <a:lstStyle/>
          <a:p>
            <a:r>
              <a:rPr lang="en-US" sz="3600" b="1" dirty="0"/>
              <a:t>From Genome to Green Solutions</a:t>
            </a:r>
            <a:endParaRPr sz="3600" b="1" dirty="0">
              <a:latin typeface="Arial" panose="020B0604020202020204" pitchFamily="34" charset="0"/>
              <a:cs typeface="Arial" panose="020B0604020202020204" pitchFamily="34" charset="0"/>
            </a:endParaRPr>
          </a:p>
        </p:txBody>
      </p:sp>
      <p:sp>
        <p:nvSpPr>
          <p:cNvPr id="4" name="Rettangolo 3">
            <a:extLst>
              <a:ext uri="{FF2B5EF4-FFF2-40B4-BE49-F238E27FC236}">
                <a16:creationId xmlns:a16="http://schemas.microsoft.com/office/drawing/2014/main" id="{1758831E-94C9-8F7F-9E87-43F344BCF0FE}"/>
              </a:ext>
            </a:extLst>
          </p:cNvPr>
          <p:cNvSpPr/>
          <p:nvPr/>
        </p:nvSpPr>
        <p:spPr>
          <a:xfrm>
            <a:off x="-10888" y="6219350"/>
            <a:ext cx="12213774" cy="1437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B00AEC13-FA18-E767-9A76-C24DE181758D}"/>
              </a:ext>
            </a:extLst>
          </p:cNvPr>
          <p:cNvSpPr/>
          <p:nvPr/>
        </p:nvSpPr>
        <p:spPr>
          <a:xfrm>
            <a:off x="-10888" y="6363116"/>
            <a:ext cx="12213774" cy="5057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3" name="Connettore 1 9">
            <a:extLst>
              <a:ext uri="{FF2B5EF4-FFF2-40B4-BE49-F238E27FC236}">
                <a16:creationId xmlns:a16="http://schemas.microsoft.com/office/drawing/2014/main" id="{CDCB1949-B632-69DF-9500-A00F0308CBC6}"/>
              </a:ext>
            </a:extLst>
          </p:cNvPr>
          <p:cNvCxnSpPr>
            <a:cxnSpLocks/>
          </p:cNvCxnSpPr>
          <p:nvPr/>
        </p:nvCxnSpPr>
        <p:spPr>
          <a:xfrm flipH="1">
            <a:off x="1981131" y="1585043"/>
            <a:ext cx="4613524" cy="0"/>
          </a:xfrm>
          <a:prstGeom prst="line">
            <a:avLst/>
          </a:prstGeom>
        </p:spPr>
        <p:style>
          <a:lnRef idx="3">
            <a:schemeClr val="accent1"/>
          </a:lnRef>
          <a:fillRef idx="0">
            <a:schemeClr val="accent1"/>
          </a:fillRef>
          <a:effectRef idx="2">
            <a:schemeClr val="accent1"/>
          </a:effectRef>
          <a:fontRef idx="minor">
            <a:schemeClr val="tx1"/>
          </a:fontRef>
        </p:style>
      </p:cxnSp>
      <p:graphicFrame>
        <p:nvGraphicFramePr>
          <p:cNvPr id="14" name="Table 13">
            <a:extLst>
              <a:ext uri="{FF2B5EF4-FFF2-40B4-BE49-F238E27FC236}">
                <a16:creationId xmlns:a16="http://schemas.microsoft.com/office/drawing/2014/main" id="{928C7E9F-B90D-07D6-A159-3AE1AA788F25}"/>
              </a:ext>
            </a:extLst>
          </p:cNvPr>
          <p:cNvGraphicFramePr>
            <a:graphicFrameLocks noGrp="1"/>
          </p:cNvGraphicFramePr>
          <p:nvPr>
            <p:extLst>
              <p:ext uri="{D42A27DB-BD31-4B8C-83A1-F6EECF244321}">
                <p14:modId xmlns:p14="http://schemas.microsoft.com/office/powerpoint/2010/main" val="644898409"/>
              </p:ext>
            </p:extLst>
          </p:nvPr>
        </p:nvGraphicFramePr>
        <p:xfrm>
          <a:off x="1827307" y="1916298"/>
          <a:ext cx="7453648" cy="4056544"/>
        </p:xfrm>
        <a:graphic>
          <a:graphicData uri="http://schemas.openxmlformats.org/drawingml/2006/table">
            <a:tbl>
              <a:tblPr/>
              <a:tblGrid>
                <a:gridCol w="3726824">
                  <a:extLst>
                    <a:ext uri="{9D8B030D-6E8A-4147-A177-3AD203B41FA5}">
                      <a16:colId xmlns:a16="http://schemas.microsoft.com/office/drawing/2014/main" val="1661598114"/>
                    </a:ext>
                  </a:extLst>
                </a:gridCol>
                <a:gridCol w="3726824">
                  <a:extLst>
                    <a:ext uri="{9D8B030D-6E8A-4147-A177-3AD203B41FA5}">
                      <a16:colId xmlns:a16="http://schemas.microsoft.com/office/drawing/2014/main" val="146028364"/>
                    </a:ext>
                  </a:extLst>
                </a:gridCol>
              </a:tblGrid>
              <a:tr h="704199">
                <a:tc>
                  <a:txBody>
                    <a:bodyPr/>
                    <a:lstStyle/>
                    <a:p>
                      <a:pPr algn="ctr">
                        <a:buNone/>
                      </a:pPr>
                      <a:r>
                        <a:rPr lang="en-US" sz="2000" b="1" dirty="0"/>
                        <a:t>Strengths</a:t>
                      </a:r>
                      <a:endParaRPr lang="en-US" sz="2000" dirty="0"/>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buNone/>
                      </a:pPr>
                      <a:r>
                        <a:rPr lang="en-US" sz="2000" b="1" dirty="0"/>
                        <a:t>Challenges</a:t>
                      </a:r>
                      <a:endParaRPr lang="en-US" sz="2000" dirty="0"/>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653694215"/>
                  </a:ext>
                </a:extLst>
              </a:tr>
              <a:tr h="670469">
                <a:tc>
                  <a:txBody>
                    <a:bodyPr/>
                    <a:lstStyle/>
                    <a:p>
                      <a:pPr>
                        <a:buNone/>
                      </a:pPr>
                      <a:r>
                        <a:rPr lang="en-US" sz="1600" b="1" dirty="0"/>
                        <a:t>Targeted enzyme discovery</a:t>
                      </a:r>
                      <a:r>
                        <a:rPr lang="en-US" sz="1600" dirty="0"/>
                        <a:t> enabling efficient PLA/PHA degradation</a:t>
                      </a:r>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600" b="1" dirty="0"/>
                        <a:t>Scaling from lab to industrial composting facilities</a:t>
                      </a:r>
                      <a:r>
                        <a:rPr lang="en-US" sz="1600" dirty="0"/>
                        <a:t> required</a:t>
                      </a:r>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5982522"/>
                  </a:ext>
                </a:extLst>
              </a:tr>
              <a:tr h="670469">
                <a:tc>
                  <a:txBody>
                    <a:bodyPr/>
                    <a:lstStyle/>
                    <a:p>
                      <a:pPr>
                        <a:buNone/>
                      </a:pPr>
                      <a:r>
                        <a:rPr lang="en-US" sz="1600" b="1"/>
                        <a:t>Multi-omics integration</a:t>
                      </a:r>
                      <a:r>
                        <a:rPr lang="en-US" sz="1600"/>
                        <a:t> for mechanistic insights</a:t>
                      </a:r>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600" dirty="0"/>
                        <a:t>Enzyme stability and efficiency under </a:t>
                      </a:r>
                      <a:r>
                        <a:rPr lang="en-US" sz="1600" b="1" dirty="0"/>
                        <a:t>real environmental conditions</a:t>
                      </a:r>
                      <a:endParaRPr lang="en-US" sz="1600" dirty="0"/>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1114099"/>
                  </a:ext>
                </a:extLst>
              </a:tr>
              <a:tr h="670469">
                <a:tc>
                  <a:txBody>
                    <a:bodyPr/>
                    <a:lstStyle/>
                    <a:p>
                      <a:pPr>
                        <a:buNone/>
                      </a:pPr>
                      <a:r>
                        <a:rPr lang="en-US" sz="1600"/>
                        <a:t>Alignment with </a:t>
                      </a:r>
                      <a:r>
                        <a:rPr lang="en-US" sz="1600" b="1"/>
                        <a:t>EU Green Deal</a:t>
                      </a:r>
                      <a:r>
                        <a:rPr lang="en-US" sz="1600"/>
                        <a:t> &amp; </a:t>
                      </a:r>
                      <a:r>
                        <a:rPr lang="en-US" sz="1600" b="1"/>
                        <a:t>Circular Economy Action Plan</a:t>
                      </a:r>
                      <a:endParaRPr lang="en-US" sz="1600"/>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600" dirty="0"/>
                        <a:t>Regulatory and safety assessments for field applications</a:t>
                      </a:r>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6468626"/>
                  </a:ext>
                </a:extLst>
              </a:tr>
              <a:tr h="670469">
                <a:tc>
                  <a:txBody>
                    <a:bodyPr/>
                    <a:lstStyle/>
                    <a:p>
                      <a:pPr>
                        <a:buNone/>
                      </a:pPr>
                      <a:r>
                        <a:rPr lang="en-US" sz="1600"/>
                        <a:t>Potential for </a:t>
                      </a:r>
                      <a:r>
                        <a:rPr lang="en-US" sz="1600" b="1"/>
                        <a:t>industrial composting</a:t>
                      </a:r>
                      <a:r>
                        <a:rPr lang="en-US" sz="1600"/>
                        <a:t> and </a:t>
                      </a:r>
                      <a:r>
                        <a:rPr lang="en-US" sz="1600" b="1"/>
                        <a:t>waste valorization</a:t>
                      </a:r>
                      <a:endParaRPr lang="en-US" sz="1600"/>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600" dirty="0"/>
                        <a:t>Economic feasibility vs. conventional waste management</a:t>
                      </a:r>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0608918"/>
                  </a:ext>
                </a:extLst>
              </a:tr>
              <a:tr h="670469">
                <a:tc>
                  <a:txBody>
                    <a:bodyPr/>
                    <a:lstStyle/>
                    <a:p>
                      <a:pPr>
                        <a:buNone/>
                      </a:pPr>
                      <a:r>
                        <a:rPr lang="en-US" sz="1600" dirty="0"/>
                        <a:t>Creation of an </a:t>
                      </a:r>
                      <a:r>
                        <a:rPr lang="en-US" sz="1600" b="1" dirty="0"/>
                        <a:t>open-access dataset</a:t>
                      </a:r>
                      <a:r>
                        <a:rPr lang="en-US" sz="1600" dirty="0"/>
                        <a:t> for biotechnology R&amp;D</a:t>
                      </a:r>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endParaRPr lang="en-US" sz="1600" dirty="0"/>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9367964"/>
                  </a:ext>
                </a:extLst>
              </a:tr>
            </a:tbl>
          </a:graphicData>
        </a:graphic>
      </p:graphicFrame>
      <p:pic>
        <p:nvPicPr>
          <p:cNvPr id="10" name="Picture 9">
            <a:extLst>
              <a:ext uri="{FF2B5EF4-FFF2-40B4-BE49-F238E27FC236}">
                <a16:creationId xmlns:a16="http://schemas.microsoft.com/office/drawing/2014/main" id="{8854D495-4D76-84F5-BF92-333F5B85181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37000"/>
                    </a14:imgEffect>
                  </a14:imgLayer>
                </a14:imgProps>
              </a:ext>
            </a:extLst>
          </a:blip>
          <a:stretch>
            <a:fillRect/>
          </a:stretch>
        </p:blipFill>
        <p:spPr>
          <a:xfrm>
            <a:off x="8431731" y="494884"/>
            <a:ext cx="3463559" cy="1174907"/>
          </a:xfrm>
          <a:prstGeom prst="rect">
            <a:avLst/>
          </a:prstGeom>
          <a:ln w="38100" cap="sq">
            <a:solidFill>
              <a:srgbClr val="000000"/>
            </a:solidFill>
            <a:prstDash val="solid"/>
            <a:miter lim="800000"/>
          </a:ln>
          <a:effectLst>
            <a:outerShdw blurRad="50800" dist="38100" dir="2700000" algn="tl" rotWithShape="0">
              <a:schemeClr val="bg2">
                <a:lumMod val="25000"/>
                <a:alpha val="43000"/>
              </a:schemeClr>
            </a:outerShdw>
          </a:effectLst>
        </p:spPr>
      </p:pic>
      <p:sp>
        <p:nvSpPr>
          <p:cNvPr id="24" name="Thought Bubble: Cloud 23">
            <a:extLst>
              <a:ext uri="{FF2B5EF4-FFF2-40B4-BE49-F238E27FC236}">
                <a16:creationId xmlns:a16="http://schemas.microsoft.com/office/drawing/2014/main" id="{3F822283-184E-A871-050D-E9E34C5A33E5}"/>
              </a:ext>
            </a:extLst>
          </p:cNvPr>
          <p:cNvSpPr/>
          <p:nvPr/>
        </p:nvSpPr>
        <p:spPr>
          <a:xfrm>
            <a:off x="10538128" y="1813556"/>
            <a:ext cx="1357162" cy="1276153"/>
          </a:xfrm>
          <a:prstGeom prst="cloudCallout">
            <a:avLst>
              <a:gd name="adj1" fmla="val -41315"/>
              <a:gd name="adj2" fmla="val -64951"/>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3" name="Picture 22" descr="A black background with a black square&#10;&#10;AI-generated content may be incorrect.">
            <a:extLst>
              <a:ext uri="{FF2B5EF4-FFF2-40B4-BE49-F238E27FC236}">
                <a16:creationId xmlns:a16="http://schemas.microsoft.com/office/drawing/2014/main" id="{65D7959B-6198-6E72-FDF5-C101939ECB71}"/>
              </a:ext>
            </a:extLst>
          </p:cNvPr>
          <p:cNvPicPr>
            <a:picLocks noChangeAspect="1"/>
          </p:cNvPicPr>
          <p:nvPr/>
        </p:nvPicPr>
        <p:blipFill>
          <a:blip r:embed="rId5"/>
          <a:stretch>
            <a:fillRect/>
          </a:stretch>
        </p:blipFill>
        <p:spPr>
          <a:xfrm>
            <a:off x="10829115" y="2064038"/>
            <a:ext cx="775188" cy="775188"/>
          </a:xfrm>
          <a:prstGeom prst="rect">
            <a:avLst/>
          </a:prstGeom>
        </p:spPr>
      </p:pic>
      <p:pic>
        <p:nvPicPr>
          <p:cNvPr id="26" name="Picture 25" descr="A green barrel with a leaf on it&#10;&#10;AI-generated content may be incorrect.">
            <a:extLst>
              <a:ext uri="{FF2B5EF4-FFF2-40B4-BE49-F238E27FC236}">
                <a16:creationId xmlns:a16="http://schemas.microsoft.com/office/drawing/2014/main" id="{3F2F18A1-5AF4-5677-388F-529FBD8DA9F5}"/>
              </a:ext>
            </a:extLst>
          </p:cNvPr>
          <p:cNvPicPr>
            <a:picLocks noChangeAspect="1"/>
          </p:cNvPicPr>
          <p:nvPr/>
        </p:nvPicPr>
        <p:blipFill>
          <a:blip r:embed="rId6"/>
          <a:stretch>
            <a:fillRect/>
          </a:stretch>
        </p:blipFill>
        <p:spPr>
          <a:xfrm>
            <a:off x="6902877" y="472681"/>
            <a:ext cx="869616" cy="899159"/>
          </a:xfrm>
          <a:prstGeom prst="rect">
            <a:avLst/>
          </a:prstGeom>
        </p:spPr>
      </p:pic>
      <p:sp>
        <p:nvSpPr>
          <p:cNvPr id="3" name="TextBox 2">
            <a:extLst>
              <a:ext uri="{FF2B5EF4-FFF2-40B4-BE49-F238E27FC236}">
                <a16:creationId xmlns:a16="http://schemas.microsoft.com/office/drawing/2014/main" id="{E75F2B44-A987-DB26-27A9-A9A91352EDA1}"/>
              </a:ext>
            </a:extLst>
          </p:cNvPr>
          <p:cNvSpPr txBox="1"/>
          <p:nvPr/>
        </p:nvSpPr>
        <p:spPr>
          <a:xfrm>
            <a:off x="9861550" y="3182126"/>
            <a:ext cx="2033740" cy="830997"/>
          </a:xfrm>
          <a:prstGeom prst="rect">
            <a:avLst/>
          </a:prstGeom>
          <a:noFill/>
        </p:spPr>
        <p:txBody>
          <a:bodyPr wrap="square" rtlCol="0">
            <a:spAutoFit/>
          </a:bodyPr>
          <a:lstStyle/>
          <a:p>
            <a:r>
              <a:rPr lang="en-US" sz="1300" b="1" dirty="0">
                <a:solidFill>
                  <a:schemeClr val="accent1">
                    <a:lumMod val="50000"/>
                  </a:schemeClr>
                </a:solidFill>
              </a:rPr>
              <a:t>European Environment Agency (2020). </a:t>
            </a:r>
          </a:p>
          <a:p>
            <a:r>
              <a:rPr lang="en-US" sz="1100" dirty="0"/>
              <a:t>EEA Briefing No. 09/2020. </a:t>
            </a:r>
          </a:p>
          <a:p>
            <a:r>
              <a:rPr lang="en-US" sz="1100" dirty="0"/>
              <a:t>DOI: 10.2800/552241</a:t>
            </a:r>
          </a:p>
        </p:txBody>
      </p:sp>
      <p:sp>
        <p:nvSpPr>
          <p:cNvPr id="9" name="Arrow: Curved Right 8">
            <a:extLst>
              <a:ext uri="{FF2B5EF4-FFF2-40B4-BE49-F238E27FC236}">
                <a16:creationId xmlns:a16="http://schemas.microsoft.com/office/drawing/2014/main" id="{B7736B70-5296-CDAC-8E53-0D7CA2AE2B31}"/>
              </a:ext>
            </a:extLst>
          </p:cNvPr>
          <p:cNvSpPr/>
          <p:nvPr/>
        </p:nvSpPr>
        <p:spPr>
          <a:xfrm rot="1532880">
            <a:off x="9861550" y="2451632"/>
            <a:ext cx="444500" cy="638077"/>
          </a:xfrm>
          <a:prstGeom prst="curvedRightArrow">
            <a:avLst>
              <a:gd name="adj1" fmla="val 25000"/>
              <a:gd name="adj2" fmla="val 50000"/>
              <a:gd name="adj3" fmla="val 30714"/>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19548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o 7">
            <a:extLst>
              <a:ext uri="{FF2B5EF4-FFF2-40B4-BE49-F238E27FC236}">
                <a16:creationId xmlns:a16="http://schemas.microsoft.com/office/drawing/2014/main" id="{63323F4D-8447-5748-8D0C-13D7620DC872}"/>
              </a:ext>
            </a:extLst>
          </p:cNvPr>
          <p:cNvGrpSpPr/>
          <p:nvPr/>
        </p:nvGrpSpPr>
        <p:grpSpPr>
          <a:xfrm rot="10800000">
            <a:off x="0" y="-2"/>
            <a:ext cx="12213774" cy="1149003"/>
            <a:chOff x="-10888" y="6219350"/>
            <a:chExt cx="12213774" cy="649536"/>
          </a:xfrm>
        </p:grpSpPr>
        <p:sp>
          <p:nvSpPr>
            <p:cNvPr id="9" name="Rettangolo 8">
              <a:extLst>
                <a:ext uri="{FF2B5EF4-FFF2-40B4-BE49-F238E27FC236}">
                  <a16:creationId xmlns:a16="http://schemas.microsoft.com/office/drawing/2014/main" id="{4CB3FD79-C42F-A14D-B485-E8F196E19240}"/>
                </a:ext>
              </a:extLst>
            </p:cNvPr>
            <p:cNvSpPr/>
            <p:nvPr/>
          </p:nvSpPr>
          <p:spPr>
            <a:xfrm>
              <a:off x="-10888" y="6363116"/>
              <a:ext cx="12213774" cy="5057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D4449D0F-4757-DF44-B6B4-193EADF86253}"/>
                </a:ext>
              </a:extLst>
            </p:cNvPr>
            <p:cNvSpPr/>
            <p:nvPr/>
          </p:nvSpPr>
          <p:spPr>
            <a:xfrm>
              <a:off x="-10888" y="6219350"/>
              <a:ext cx="12213774" cy="14376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11" name="CasellaDiTesto 10">
            <a:extLst>
              <a:ext uri="{FF2B5EF4-FFF2-40B4-BE49-F238E27FC236}">
                <a16:creationId xmlns:a16="http://schemas.microsoft.com/office/drawing/2014/main" id="{FBD2D5CF-D0A5-A945-B23C-59AE0C96A135}"/>
              </a:ext>
            </a:extLst>
          </p:cNvPr>
          <p:cNvSpPr txBox="1"/>
          <p:nvPr/>
        </p:nvSpPr>
        <p:spPr>
          <a:xfrm>
            <a:off x="3657600" y="124175"/>
            <a:ext cx="5456560" cy="646331"/>
          </a:xfrm>
          <a:prstGeom prst="rect">
            <a:avLst/>
          </a:prstGeom>
          <a:noFill/>
        </p:spPr>
        <p:txBody>
          <a:bodyPr wrap="square" rtlCol="0">
            <a:spAutoFit/>
          </a:bodyPr>
          <a:lstStyle/>
          <a:p>
            <a:r>
              <a:rPr lang="en-US" sz="3600" b="1" dirty="0">
                <a:solidFill>
                  <a:schemeClr val="bg1"/>
                </a:solidFill>
              </a:rPr>
              <a:t>Estimated Project Budget</a:t>
            </a:r>
            <a:endParaRPr sz="3600" b="1" dirty="0">
              <a:solidFill>
                <a:schemeClr val="bg1"/>
              </a:solidFill>
              <a:latin typeface="+mj-lt"/>
            </a:endParaRPr>
          </a:p>
        </p:txBody>
      </p:sp>
      <p:pic>
        <p:nvPicPr>
          <p:cNvPr id="14" name="Picture 13">
            <a:extLst>
              <a:ext uri="{FF2B5EF4-FFF2-40B4-BE49-F238E27FC236}">
                <a16:creationId xmlns:a16="http://schemas.microsoft.com/office/drawing/2014/main" id="{64710D95-44B1-41A9-2EB5-08137658D87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3000"/>
                    </a14:imgEffect>
                  </a14:imgLayer>
                </a14:imgProps>
              </a:ext>
            </a:extLst>
          </a:blip>
          <a:stretch>
            <a:fillRect/>
          </a:stretch>
        </p:blipFill>
        <p:spPr>
          <a:xfrm>
            <a:off x="479685" y="1964991"/>
            <a:ext cx="11483715" cy="42008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Arrow: Pentagon 2">
            <a:extLst>
              <a:ext uri="{FF2B5EF4-FFF2-40B4-BE49-F238E27FC236}">
                <a16:creationId xmlns:a16="http://schemas.microsoft.com/office/drawing/2014/main" id="{6DCAE11F-85B6-C492-A2CD-546A757E4478}"/>
              </a:ext>
            </a:extLst>
          </p:cNvPr>
          <p:cNvSpPr/>
          <p:nvPr/>
        </p:nvSpPr>
        <p:spPr>
          <a:xfrm>
            <a:off x="4589506" y="1319305"/>
            <a:ext cx="3012987" cy="475383"/>
          </a:xfrm>
          <a:prstGeom prst="homePlate">
            <a:avLst>
              <a:gd name="adj" fmla="val 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latin typeface="+mj-lt"/>
              </a:rPr>
              <a:t>  Project budget: €200,000</a:t>
            </a:r>
          </a:p>
        </p:txBody>
      </p:sp>
      <p:pic>
        <p:nvPicPr>
          <p:cNvPr id="5" name="Picture 4" descr="A stack of money and coins&#10;&#10;AI-generated content may be incorrect.">
            <a:extLst>
              <a:ext uri="{FF2B5EF4-FFF2-40B4-BE49-F238E27FC236}">
                <a16:creationId xmlns:a16="http://schemas.microsoft.com/office/drawing/2014/main" id="{5BEFF277-BA4E-58DB-90D6-855D9C178032}"/>
              </a:ext>
            </a:extLst>
          </p:cNvPr>
          <p:cNvPicPr>
            <a:picLocks noChangeAspect="1"/>
          </p:cNvPicPr>
          <p:nvPr/>
        </p:nvPicPr>
        <p:blipFill>
          <a:blip r:embed="rId5"/>
          <a:stretch>
            <a:fillRect/>
          </a:stretch>
        </p:blipFill>
        <p:spPr>
          <a:xfrm>
            <a:off x="4267059" y="1257215"/>
            <a:ext cx="644894" cy="599563"/>
          </a:xfrm>
          <a:prstGeom prst="rect">
            <a:avLst/>
          </a:prstGeom>
        </p:spPr>
      </p:pic>
    </p:spTree>
    <p:extLst>
      <p:ext uri="{BB962C8B-B14F-4D97-AF65-F5344CB8AC3E}">
        <p14:creationId xmlns:p14="http://schemas.microsoft.com/office/powerpoint/2010/main" val="1122741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03D997-53B9-C24E-9072-39C4EEEE2421}"/>
              </a:ext>
            </a:extLst>
          </p:cNvPr>
          <p:cNvSpPr>
            <a:spLocks noGrp="1"/>
          </p:cNvSpPr>
          <p:nvPr>
            <p:ph type="title"/>
          </p:nvPr>
        </p:nvSpPr>
        <p:spPr>
          <a:xfrm>
            <a:off x="1368592" y="2847602"/>
            <a:ext cx="2671055" cy="1302159"/>
          </a:xfrm>
        </p:spPr>
        <p:txBody>
          <a:bodyPr>
            <a:normAutofit fontScale="90000"/>
          </a:bodyPr>
          <a:lstStyle/>
          <a:p>
            <a:pPr algn="r"/>
            <a:r>
              <a:rPr lang="en-US" sz="3600" b="1" dirty="0"/>
              <a:t>Selected References &amp; Tools</a:t>
            </a:r>
            <a:endParaRPr lang="it-IT" sz="3600" b="1" dirty="0">
              <a:cs typeface="Arial" panose="020B0604020202020204" pitchFamily="34" charset="0"/>
            </a:endParaRPr>
          </a:p>
        </p:txBody>
      </p:sp>
      <p:sp>
        <p:nvSpPr>
          <p:cNvPr id="5" name="Rettangolo 4">
            <a:extLst>
              <a:ext uri="{FF2B5EF4-FFF2-40B4-BE49-F238E27FC236}">
                <a16:creationId xmlns:a16="http://schemas.microsoft.com/office/drawing/2014/main" id="{CD3318A4-179E-464E-897D-CA9D2443989B}"/>
              </a:ext>
            </a:extLst>
          </p:cNvPr>
          <p:cNvSpPr/>
          <p:nvPr/>
        </p:nvSpPr>
        <p:spPr>
          <a:xfrm>
            <a:off x="4140635" y="1810752"/>
            <a:ext cx="141514" cy="32364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Rounded Corners 12">
            <a:extLst>
              <a:ext uri="{FF2B5EF4-FFF2-40B4-BE49-F238E27FC236}">
                <a16:creationId xmlns:a16="http://schemas.microsoft.com/office/drawing/2014/main" id="{4FCEDA0D-E455-0352-A311-3AB3F8850A56}"/>
              </a:ext>
            </a:extLst>
          </p:cNvPr>
          <p:cNvSpPr/>
          <p:nvPr/>
        </p:nvSpPr>
        <p:spPr>
          <a:xfrm>
            <a:off x="4523603" y="4064117"/>
            <a:ext cx="7214140" cy="2709800"/>
          </a:xfrm>
          <a:prstGeom prst="roundRect">
            <a:avLst>
              <a:gd name="adj" fmla="val 5923"/>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6727F996-15F0-087B-19D0-D9543C75275C}"/>
              </a:ext>
            </a:extLst>
          </p:cNvPr>
          <p:cNvSpPr/>
          <p:nvPr/>
        </p:nvSpPr>
        <p:spPr>
          <a:xfrm>
            <a:off x="4523603" y="560844"/>
            <a:ext cx="7214140" cy="2596013"/>
          </a:xfrm>
          <a:prstGeom prst="roundRect">
            <a:avLst>
              <a:gd name="adj" fmla="val 7936"/>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260A9CFF-B508-AEE9-E04F-73023B44B435}"/>
              </a:ext>
            </a:extLst>
          </p:cNvPr>
          <p:cNvSpPr>
            <a:spLocks noGrp="1"/>
          </p:cNvSpPr>
          <p:nvPr>
            <p:ph idx="1"/>
          </p:nvPr>
        </p:nvSpPr>
        <p:spPr>
          <a:xfrm>
            <a:off x="4559289" y="1045029"/>
            <a:ext cx="6781373" cy="3842657"/>
          </a:xfrm>
        </p:spPr>
        <p:txBody>
          <a:bodyPr>
            <a:normAutofit fontScale="25000" lnSpcReduction="20000"/>
          </a:bodyPr>
          <a:lstStyle/>
          <a:p>
            <a:pPr marL="0" indent="0">
              <a:buNone/>
            </a:pPr>
            <a:endParaRPr lang="en-US" sz="8000" b="1" dirty="0"/>
          </a:p>
          <a:p>
            <a:pPr marL="0" indent="0">
              <a:buNone/>
            </a:pPr>
            <a:endParaRPr lang="en-US" sz="8000" b="1" dirty="0"/>
          </a:p>
          <a:p>
            <a:pPr marL="0" indent="0">
              <a:buNone/>
            </a:pPr>
            <a:r>
              <a:rPr lang="en-US" sz="8000" b="1" dirty="0">
                <a:solidFill>
                  <a:schemeClr val="accent1">
                    <a:lumMod val="75000"/>
                  </a:schemeClr>
                </a:solidFill>
              </a:rPr>
              <a:t>Scientific Articles</a:t>
            </a:r>
          </a:p>
          <a:p>
            <a:pPr marL="0" indent="0">
              <a:buNone/>
            </a:pPr>
            <a:endParaRPr lang="en-US" sz="4300" dirty="0"/>
          </a:p>
          <a:p>
            <a:r>
              <a:rPr lang="en-US" sz="6800" dirty="0"/>
              <a:t>Menicucci, A., Iacono, S., Ramos, M., </a:t>
            </a:r>
            <a:r>
              <a:rPr lang="en-US" sz="6800" dirty="0" err="1"/>
              <a:t>Fiorenzani</a:t>
            </a:r>
            <a:r>
              <a:rPr lang="en-US" sz="6800" dirty="0"/>
              <a:t>, C., Peres, N. A., </a:t>
            </a:r>
            <a:r>
              <a:rPr lang="en-US" sz="6800" i="1" dirty="0"/>
              <a:t>et al.</a:t>
            </a:r>
            <a:r>
              <a:rPr lang="en-US" sz="6800" dirty="0"/>
              <a:t> (2025). Can whole genome sequencing resolve taxonomic ambiguities in fungi? The case study of </a:t>
            </a:r>
            <a:r>
              <a:rPr lang="en-US" sz="6800" i="1" dirty="0"/>
              <a:t>Colletotrichum</a:t>
            </a:r>
            <a:r>
              <a:rPr lang="en-US" sz="6800" dirty="0"/>
              <a:t> associated with ferns. </a:t>
            </a:r>
            <a:r>
              <a:rPr lang="en-US" sz="6800" i="1" dirty="0"/>
              <a:t>Frontiers in Fungal Biology</a:t>
            </a:r>
            <a:r>
              <a:rPr lang="en-US" sz="6800" dirty="0"/>
              <a:t>, 6, 1540469.</a:t>
            </a:r>
          </a:p>
          <a:p>
            <a:r>
              <a:rPr lang="en-US" sz="6800" dirty="0"/>
              <a:t>Ekanayaka, A. H. et al. (2025). Linking metabolic pathways to plastic-degrading fungi: a comprehensive review. J. Fungal Biol.</a:t>
            </a:r>
          </a:p>
          <a:p>
            <a:r>
              <a:rPr lang="en-US" sz="6800" dirty="0"/>
              <a:t>Prasad, P., Varshney, D., &amp; </a:t>
            </a:r>
            <a:r>
              <a:rPr lang="en-US" sz="6800" dirty="0" err="1"/>
              <a:t>Adholeya</a:t>
            </a:r>
            <a:r>
              <a:rPr lang="en-US" sz="6800" dirty="0"/>
              <a:t>, A. (2015). </a:t>
            </a:r>
            <a:r>
              <a:rPr lang="en-US" sz="6800" i="1" dirty="0"/>
              <a:t>Whole genome annotation and comparative genomic analyses of bio-control fungus </a:t>
            </a:r>
            <a:r>
              <a:rPr lang="en-US" sz="6800" i="1" dirty="0" err="1"/>
              <a:t>Purpureocillium</a:t>
            </a:r>
            <a:r>
              <a:rPr lang="en-US" sz="6800" i="1" dirty="0"/>
              <a:t> </a:t>
            </a:r>
            <a:r>
              <a:rPr lang="en-US" sz="6800" i="1" dirty="0" err="1"/>
              <a:t>lilacinum</a:t>
            </a:r>
            <a:r>
              <a:rPr lang="en-US" sz="6800" dirty="0"/>
              <a:t>. BMC Genomics, 16(1), 1004.</a:t>
            </a:r>
          </a:p>
          <a:p>
            <a:endParaRPr lang="en-US" sz="8000" b="1" dirty="0"/>
          </a:p>
          <a:p>
            <a:pPr marL="0" indent="0">
              <a:buNone/>
            </a:pPr>
            <a:endParaRPr lang="en-US" sz="8000" b="1" dirty="0"/>
          </a:p>
          <a:p>
            <a:pPr marL="0" indent="0">
              <a:buNone/>
            </a:pPr>
            <a:r>
              <a:rPr lang="en-US" sz="8000" b="1" dirty="0">
                <a:solidFill>
                  <a:schemeClr val="accent1">
                    <a:lumMod val="75000"/>
                  </a:schemeClr>
                </a:solidFill>
              </a:rPr>
              <a:t>Main Tools Used</a:t>
            </a:r>
          </a:p>
          <a:p>
            <a:pPr marL="0" indent="0">
              <a:buNone/>
            </a:pPr>
            <a:endParaRPr lang="en-US" sz="4300" dirty="0"/>
          </a:p>
          <a:p>
            <a:r>
              <a:rPr lang="en-US" sz="6600" b="1" dirty="0"/>
              <a:t>Assembly</a:t>
            </a:r>
            <a:r>
              <a:rPr lang="en-US" sz="6600" dirty="0"/>
              <a:t>: </a:t>
            </a:r>
            <a:r>
              <a:rPr lang="en-US" sz="6800" dirty="0"/>
              <a:t>Flye (long reads), Pilon (polishing with Illumina).</a:t>
            </a:r>
          </a:p>
          <a:p>
            <a:r>
              <a:rPr lang="en-US" sz="6600" b="1" dirty="0"/>
              <a:t>QC</a:t>
            </a:r>
            <a:r>
              <a:rPr lang="en-US" sz="6600" dirty="0"/>
              <a:t>: QUAST + BUSCO (assembly completeness).</a:t>
            </a:r>
          </a:p>
          <a:p>
            <a:r>
              <a:rPr lang="en-US" sz="6600" b="1" dirty="0"/>
              <a:t>Annotation</a:t>
            </a:r>
            <a:r>
              <a:rPr lang="en-US" sz="6600" dirty="0"/>
              <a:t>: MAKER3 (gene models, repeat masking), dbCAN3 (</a:t>
            </a:r>
            <a:r>
              <a:rPr lang="en-US" sz="6600" dirty="0" err="1"/>
              <a:t>CAZyme</a:t>
            </a:r>
            <a:r>
              <a:rPr lang="en-US" sz="6600" dirty="0"/>
              <a:t> annotation).</a:t>
            </a:r>
          </a:p>
          <a:p>
            <a:r>
              <a:rPr lang="en-US" sz="6600" b="1" dirty="0"/>
              <a:t>Comparative Genomics</a:t>
            </a:r>
            <a:r>
              <a:rPr lang="en-US" sz="6600" dirty="0"/>
              <a:t>: </a:t>
            </a:r>
            <a:r>
              <a:rPr lang="en-US" sz="6600" dirty="0" err="1"/>
              <a:t>OrthoFinder</a:t>
            </a:r>
            <a:r>
              <a:rPr lang="en-US" sz="6600" dirty="0"/>
              <a:t> (</a:t>
            </a:r>
            <a:r>
              <a:rPr lang="en-US" sz="6600" dirty="0" err="1"/>
              <a:t>orthogroups</a:t>
            </a:r>
            <a:r>
              <a:rPr lang="en-US" sz="6600" dirty="0"/>
              <a:t>), </a:t>
            </a:r>
            <a:r>
              <a:rPr lang="en-US" sz="6600" dirty="0" err="1"/>
              <a:t>MCScanX</a:t>
            </a:r>
            <a:r>
              <a:rPr lang="en-US" sz="6600" dirty="0"/>
              <a:t> (synteny/collinearity).</a:t>
            </a:r>
          </a:p>
          <a:p>
            <a:r>
              <a:rPr lang="en-US" sz="6600" b="1" dirty="0"/>
              <a:t>Transcriptomics</a:t>
            </a:r>
            <a:r>
              <a:rPr lang="en-US" sz="6600" dirty="0"/>
              <a:t>: </a:t>
            </a:r>
            <a:r>
              <a:rPr lang="fr-FR" sz="6600" dirty="0"/>
              <a:t>Salmon (quantification), DESeq2 (DEG </a:t>
            </a:r>
            <a:r>
              <a:rPr lang="fr-FR" sz="6600" dirty="0" err="1"/>
              <a:t>analysis</a:t>
            </a:r>
            <a:r>
              <a:rPr lang="fr-FR" sz="6600" dirty="0"/>
              <a:t>).</a:t>
            </a:r>
          </a:p>
          <a:p>
            <a:r>
              <a:rPr lang="en-US" sz="6600" b="1" dirty="0"/>
              <a:t>Visualization</a:t>
            </a:r>
            <a:r>
              <a:rPr lang="en-US" sz="6600" dirty="0"/>
              <a:t>: R / Python (plots), </a:t>
            </a:r>
            <a:r>
              <a:rPr lang="en-US" sz="6600" dirty="0" err="1"/>
              <a:t>Geneious</a:t>
            </a:r>
            <a:r>
              <a:rPr lang="en-US" sz="6600" dirty="0"/>
              <a:t> (manual curation).</a:t>
            </a:r>
          </a:p>
        </p:txBody>
      </p:sp>
      <p:pic>
        <p:nvPicPr>
          <p:cNvPr id="4" name="Picture 3" descr="A cartoon of a person standing next to a paper&#10;&#10;AI-generated content may be incorrect.">
            <a:extLst>
              <a:ext uri="{FF2B5EF4-FFF2-40B4-BE49-F238E27FC236}">
                <a16:creationId xmlns:a16="http://schemas.microsoft.com/office/drawing/2014/main" id="{AB3DE182-9E64-4010-77B0-27B4A6907DD0}"/>
              </a:ext>
            </a:extLst>
          </p:cNvPr>
          <p:cNvPicPr>
            <a:picLocks noChangeAspect="1"/>
          </p:cNvPicPr>
          <p:nvPr/>
        </p:nvPicPr>
        <p:blipFill>
          <a:blip r:embed="rId3"/>
          <a:stretch>
            <a:fillRect/>
          </a:stretch>
        </p:blipFill>
        <p:spPr>
          <a:xfrm>
            <a:off x="2030930" y="3773103"/>
            <a:ext cx="1020278" cy="927634"/>
          </a:xfrm>
          <a:prstGeom prst="rect">
            <a:avLst/>
          </a:prstGeom>
        </p:spPr>
      </p:pic>
    </p:spTree>
    <p:extLst>
      <p:ext uri="{BB962C8B-B14F-4D97-AF65-F5344CB8AC3E}">
        <p14:creationId xmlns:p14="http://schemas.microsoft.com/office/powerpoint/2010/main" val="531064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F3B54D-1F3F-7248-BCBE-7D505AC9A182}"/>
              </a:ext>
            </a:extLst>
          </p:cNvPr>
          <p:cNvSpPr>
            <a:spLocks noGrp="1"/>
          </p:cNvSpPr>
          <p:nvPr>
            <p:ph type="title"/>
          </p:nvPr>
        </p:nvSpPr>
        <p:spPr>
          <a:xfrm>
            <a:off x="5379098" y="135386"/>
            <a:ext cx="6343048" cy="808186"/>
          </a:xfrm>
        </p:spPr>
        <p:txBody>
          <a:bodyPr>
            <a:noAutofit/>
          </a:bodyPr>
          <a:lstStyle/>
          <a:p>
            <a:r>
              <a:rPr lang="en-US" sz="3000" b="1" dirty="0"/>
              <a:t>Scientific Context &amp; Study Rationale</a:t>
            </a:r>
            <a:endParaRPr sz="3000" b="1" dirty="0">
              <a:cs typeface="Arial" panose="020B0604020202020204" pitchFamily="34" charset="0"/>
            </a:endParaRPr>
          </a:p>
        </p:txBody>
      </p:sp>
      <p:sp>
        <p:nvSpPr>
          <p:cNvPr id="4" name="Rettangolo 3">
            <a:extLst>
              <a:ext uri="{FF2B5EF4-FFF2-40B4-BE49-F238E27FC236}">
                <a16:creationId xmlns:a16="http://schemas.microsoft.com/office/drawing/2014/main" id="{8115D2E5-3507-1B4C-9D6D-389B09F2913E}"/>
              </a:ext>
            </a:extLst>
          </p:cNvPr>
          <p:cNvSpPr/>
          <p:nvPr/>
        </p:nvSpPr>
        <p:spPr>
          <a:xfrm>
            <a:off x="-10888" y="6363116"/>
            <a:ext cx="12213774" cy="50577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6CEA2C28-0934-BC4A-87E8-7F8B0155CB0E}"/>
              </a:ext>
            </a:extLst>
          </p:cNvPr>
          <p:cNvSpPr/>
          <p:nvPr/>
        </p:nvSpPr>
        <p:spPr>
          <a:xfrm>
            <a:off x="-10888" y="6219350"/>
            <a:ext cx="12213774" cy="1437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Picture 15">
            <a:extLst>
              <a:ext uri="{FF2B5EF4-FFF2-40B4-BE49-F238E27FC236}">
                <a16:creationId xmlns:a16="http://schemas.microsoft.com/office/drawing/2014/main" id="{9666A686-4709-A2E0-5550-A010770D6A08}"/>
              </a:ext>
            </a:extLst>
          </p:cNvPr>
          <p:cNvPicPr>
            <a:picLocks noChangeAspect="1"/>
          </p:cNvPicPr>
          <p:nvPr/>
        </p:nvPicPr>
        <p:blipFill>
          <a:blip r:embed="rId3"/>
          <a:stretch>
            <a:fillRect/>
          </a:stretch>
        </p:blipFill>
        <p:spPr>
          <a:xfrm>
            <a:off x="3055700" y="164907"/>
            <a:ext cx="2253375" cy="13334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a:extLst>
              <a:ext uri="{FF2B5EF4-FFF2-40B4-BE49-F238E27FC236}">
                <a16:creationId xmlns:a16="http://schemas.microsoft.com/office/drawing/2014/main" id="{EE37328F-FDB5-FD7C-BB38-36D62EA3388A}"/>
              </a:ext>
            </a:extLst>
          </p:cNvPr>
          <p:cNvPicPr>
            <a:picLocks noChangeAspect="1"/>
          </p:cNvPicPr>
          <p:nvPr/>
        </p:nvPicPr>
        <p:blipFill>
          <a:blip r:embed="rId4"/>
          <a:stretch>
            <a:fillRect/>
          </a:stretch>
        </p:blipFill>
        <p:spPr>
          <a:xfrm>
            <a:off x="569244" y="222975"/>
            <a:ext cx="1914790" cy="10485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9" name="Connettore 1 9">
            <a:extLst>
              <a:ext uri="{FF2B5EF4-FFF2-40B4-BE49-F238E27FC236}">
                <a16:creationId xmlns:a16="http://schemas.microsoft.com/office/drawing/2014/main" id="{53622CDA-5B3F-500C-F301-BCE63C0D892E}"/>
              </a:ext>
            </a:extLst>
          </p:cNvPr>
          <p:cNvCxnSpPr>
            <a:cxnSpLocks/>
          </p:cNvCxnSpPr>
          <p:nvPr/>
        </p:nvCxnSpPr>
        <p:spPr>
          <a:xfrm flipH="1">
            <a:off x="5894449" y="869999"/>
            <a:ext cx="5527925" cy="0"/>
          </a:xfrm>
          <a:prstGeom prst="line">
            <a:avLst/>
          </a:prstGeom>
        </p:spPr>
        <p:style>
          <a:lnRef idx="3">
            <a:schemeClr val="accent1"/>
          </a:lnRef>
          <a:fillRef idx="0">
            <a:schemeClr val="accent1"/>
          </a:fillRef>
          <a:effectRef idx="2">
            <a:schemeClr val="accent1"/>
          </a:effectRef>
          <a:fontRef idx="minor">
            <a:schemeClr val="tx1"/>
          </a:fontRef>
        </p:style>
      </p:cxnSp>
      <p:pic>
        <p:nvPicPr>
          <p:cNvPr id="22" name="Picture 21">
            <a:extLst>
              <a:ext uri="{FF2B5EF4-FFF2-40B4-BE49-F238E27FC236}">
                <a16:creationId xmlns:a16="http://schemas.microsoft.com/office/drawing/2014/main" id="{5F7CD204-736F-F7CF-98CD-EF131F9ED68C}"/>
              </a:ext>
            </a:extLst>
          </p:cNvPr>
          <p:cNvPicPr>
            <a:picLocks noChangeAspect="1"/>
          </p:cNvPicPr>
          <p:nvPr/>
        </p:nvPicPr>
        <p:blipFill>
          <a:blip r:embed="rId5"/>
          <a:stretch>
            <a:fillRect/>
          </a:stretch>
        </p:blipFill>
        <p:spPr>
          <a:xfrm>
            <a:off x="2360555" y="2629544"/>
            <a:ext cx="1107223" cy="10485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Picture 23">
            <a:extLst>
              <a:ext uri="{FF2B5EF4-FFF2-40B4-BE49-F238E27FC236}">
                <a16:creationId xmlns:a16="http://schemas.microsoft.com/office/drawing/2014/main" id="{2C11DEC9-4341-6D3B-71E7-659F92AE8943}"/>
              </a:ext>
            </a:extLst>
          </p:cNvPr>
          <p:cNvPicPr>
            <a:picLocks noChangeAspect="1"/>
          </p:cNvPicPr>
          <p:nvPr/>
        </p:nvPicPr>
        <p:blipFill>
          <a:blip r:embed="rId6"/>
          <a:stretch>
            <a:fillRect/>
          </a:stretch>
        </p:blipFill>
        <p:spPr>
          <a:xfrm>
            <a:off x="2259029" y="4673506"/>
            <a:ext cx="1310273" cy="13774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25">
            <a:extLst>
              <a:ext uri="{FF2B5EF4-FFF2-40B4-BE49-F238E27FC236}">
                <a16:creationId xmlns:a16="http://schemas.microsoft.com/office/drawing/2014/main" id="{D2239094-05E2-01DF-9761-345E321254DD}"/>
              </a:ext>
            </a:extLst>
          </p:cNvPr>
          <p:cNvPicPr>
            <a:picLocks noChangeAspect="1"/>
          </p:cNvPicPr>
          <p:nvPr/>
        </p:nvPicPr>
        <p:blipFill>
          <a:blip r:embed="rId7"/>
          <a:stretch>
            <a:fillRect/>
          </a:stretch>
        </p:blipFill>
        <p:spPr>
          <a:xfrm rot="5400000">
            <a:off x="2572836" y="3919290"/>
            <a:ext cx="682660" cy="488932"/>
          </a:xfrm>
          <a:prstGeom prst="rect">
            <a:avLst/>
          </a:prstGeom>
          <a:ln>
            <a:noFill/>
          </a:ln>
          <a:effectLst>
            <a:softEdge rad="112500"/>
          </a:effectLst>
        </p:spPr>
      </p:pic>
      <p:pic>
        <p:nvPicPr>
          <p:cNvPr id="27" name="Picture 26">
            <a:extLst>
              <a:ext uri="{FF2B5EF4-FFF2-40B4-BE49-F238E27FC236}">
                <a16:creationId xmlns:a16="http://schemas.microsoft.com/office/drawing/2014/main" id="{E342B74C-A7E4-8683-FC9B-7064429A5F88}"/>
              </a:ext>
            </a:extLst>
          </p:cNvPr>
          <p:cNvPicPr>
            <a:picLocks noChangeAspect="1"/>
          </p:cNvPicPr>
          <p:nvPr/>
        </p:nvPicPr>
        <p:blipFill>
          <a:blip r:embed="rId7"/>
          <a:stretch>
            <a:fillRect/>
          </a:stretch>
        </p:blipFill>
        <p:spPr>
          <a:xfrm rot="5400000">
            <a:off x="2572837" y="1957075"/>
            <a:ext cx="682660" cy="488932"/>
          </a:xfrm>
          <a:prstGeom prst="rect">
            <a:avLst/>
          </a:prstGeom>
          <a:ln>
            <a:noFill/>
          </a:ln>
          <a:effectLst>
            <a:softEdge rad="112500"/>
          </a:effectLst>
        </p:spPr>
      </p:pic>
      <p:sp>
        <p:nvSpPr>
          <p:cNvPr id="37" name="Rectangle: Rounded Corners 36">
            <a:extLst>
              <a:ext uri="{FF2B5EF4-FFF2-40B4-BE49-F238E27FC236}">
                <a16:creationId xmlns:a16="http://schemas.microsoft.com/office/drawing/2014/main" id="{867FE7AF-D0B2-1B9A-591F-18B7B2AF727F}"/>
              </a:ext>
            </a:extLst>
          </p:cNvPr>
          <p:cNvSpPr/>
          <p:nvPr/>
        </p:nvSpPr>
        <p:spPr>
          <a:xfrm>
            <a:off x="5566751" y="1087338"/>
            <a:ext cx="5967742" cy="5094227"/>
          </a:xfrm>
          <a:prstGeom prst="roundRect">
            <a:avLst>
              <a:gd name="adj" fmla="val 5487"/>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A7138A82-7398-6D4B-9667-CAA5B4CF4318}"/>
              </a:ext>
            </a:extLst>
          </p:cNvPr>
          <p:cNvSpPr>
            <a:spLocks noGrp="1"/>
          </p:cNvSpPr>
          <p:nvPr>
            <p:ph idx="1"/>
          </p:nvPr>
        </p:nvSpPr>
        <p:spPr>
          <a:xfrm>
            <a:off x="5668275" y="1696924"/>
            <a:ext cx="7779854" cy="4232704"/>
          </a:xfrm>
        </p:spPr>
        <p:txBody>
          <a:bodyPr>
            <a:noAutofit/>
          </a:bodyPr>
          <a:lstStyle/>
          <a:p>
            <a:pPr marL="0" indent="0">
              <a:buNone/>
            </a:pPr>
            <a:r>
              <a:rPr lang="en-US" sz="1750" b="1" dirty="0">
                <a:solidFill>
                  <a:schemeClr val="accent1">
                    <a:lumMod val="75000"/>
                  </a:schemeClr>
                </a:solidFill>
              </a:rPr>
              <a:t>Background</a:t>
            </a:r>
            <a:endParaRPr lang="en-US" sz="1750" dirty="0">
              <a:solidFill>
                <a:schemeClr val="accent1">
                  <a:lumMod val="75000"/>
                </a:schemeClr>
              </a:solidFill>
            </a:endParaRPr>
          </a:p>
          <a:p>
            <a:r>
              <a:rPr lang="en-US" sz="1700" b="1" dirty="0"/>
              <a:t>PLA &amp; PHA</a:t>
            </a:r>
            <a:r>
              <a:rPr lang="en-US" sz="1700" dirty="0"/>
              <a:t>: persistent bioplastics.</a:t>
            </a:r>
          </a:p>
          <a:p>
            <a:r>
              <a:rPr lang="en-US" sz="1700" dirty="0"/>
              <a:t>Fungi → </a:t>
            </a:r>
            <a:r>
              <a:rPr lang="en-US" sz="1700" b="1" dirty="0"/>
              <a:t>hydrolytic enzymes </a:t>
            </a:r>
            <a:r>
              <a:rPr lang="en-US" sz="1700" dirty="0"/>
              <a:t>(esterases, </a:t>
            </a:r>
            <a:r>
              <a:rPr lang="en-US" sz="1700" dirty="0" err="1"/>
              <a:t>cutinases</a:t>
            </a:r>
            <a:r>
              <a:rPr lang="en-US" sz="1700" dirty="0"/>
              <a:t>, lipases).</a:t>
            </a:r>
          </a:p>
          <a:p>
            <a:r>
              <a:rPr lang="en-US" sz="1700" b="1" dirty="0"/>
              <a:t>Compost</a:t>
            </a:r>
            <a:r>
              <a:rPr lang="en-US" sz="1700" dirty="0"/>
              <a:t> = hotspot for degraders.</a:t>
            </a:r>
          </a:p>
          <a:p>
            <a:r>
              <a:rPr lang="en-US" sz="1700" b="1" dirty="0"/>
              <a:t>20 isolates</a:t>
            </a:r>
            <a:r>
              <a:rPr lang="en-US" sz="1700" dirty="0"/>
              <a:t>; several active.</a:t>
            </a:r>
          </a:p>
          <a:p>
            <a:pPr marL="0" indent="0">
              <a:buNone/>
            </a:pPr>
            <a:r>
              <a:rPr lang="en-US" sz="1750" b="1" dirty="0">
                <a:solidFill>
                  <a:schemeClr val="accent1">
                    <a:lumMod val="75000"/>
                  </a:schemeClr>
                </a:solidFill>
              </a:rPr>
              <a:t>Rationale</a:t>
            </a:r>
            <a:endParaRPr lang="en-US" sz="1750" dirty="0">
              <a:solidFill>
                <a:schemeClr val="accent1">
                  <a:lumMod val="75000"/>
                </a:schemeClr>
              </a:solidFill>
            </a:endParaRPr>
          </a:p>
          <a:p>
            <a:r>
              <a:rPr lang="en-US" sz="1700" dirty="0"/>
              <a:t>Reveal </a:t>
            </a:r>
            <a:r>
              <a:rPr lang="en-US" sz="1700" b="1" dirty="0"/>
              <a:t>genes &amp; enzymes </a:t>
            </a:r>
            <a:r>
              <a:rPr lang="en-US" sz="1700" dirty="0"/>
              <a:t>for degradation.</a:t>
            </a:r>
          </a:p>
          <a:p>
            <a:r>
              <a:rPr lang="en-US" sz="1700" dirty="0"/>
              <a:t>Integrate </a:t>
            </a:r>
            <a:r>
              <a:rPr lang="en-US" sz="1700" b="1" dirty="0"/>
              <a:t>genome + transcriptome</a:t>
            </a:r>
            <a:r>
              <a:rPr lang="en-US" sz="1700" dirty="0"/>
              <a:t>.</a:t>
            </a:r>
          </a:p>
          <a:p>
            <a:r>
              <a:rPr lang="en-US" sz="1700" dirty="0"/>
              <a:t>Basis for </a:t>
            </a:r>
            <a:r>
              <a:rPr lang="en-US" sz="1700" b="1" dirty="0"/>
              <a:t>bioplastic valorization</a:t>
            </a:r>
            <a:r>
              <a:rPr lang="en-US" sz="1700" dirty="0"/>
              <a:t>.</a:t>
            </a:r>
          </a:p>
          <a:p>
            <a:pPr marL="0" indent="0">
              <a:buNone/>
            </a:pPr>
            <a:r>
              <a:rPr lang="en-US" sz="1750" b="1" dirty="0">
                <a:solidFill>
                  <a:schemeClr val="accent1">
                    <a:lumMod val="75000"/>
                  </a:schemeClr>
                </a:solidFill>
              </a:rPr>
              <a:t>Goal</a:t>
            </a:r>
            <a:endParaRPr lang="en-US" sz="1750" dirty="0">
              <a:solidFill>
                <a:schemeClr val="accent1">
                  <a:lumMod val="75000"/>
                </a:schemeClr>
              </a:solidFill>
            </a:endParaRPr>
          </a:p>
          <a:p>
            <a:r>
              <a:rPr lang="en-US" sz="1700" b="1" dirty="0"/>
              <a:t>High-quality genome + RNA-Seq</a:t>
            </a:r>
            <a:r>
              <a:rPr lang="en-US" sz="1700" dirty="0"/>
              <a:t>.</a:t>
            </a:r>
          </a:p>
          <a:p>
            <a:r>
              <a:rPr lang="en-US" sz="1700" dirty="0"/>
              <a:t>Link </a:t>
            </a:r>
            <a:r>
              <a:rPr lang="en-US" sz="1700" b="1" dirty="0"/>
              <a:t>genotype ↔ expression</a:t>
            </a:r>
            <a:r>
              <a:rPr lang="en-US" sz="1700" dirty="0"/>
              <a:t>.</a:t>
            </a:r>
          </a:p>
          <a:p>
            <a:r>
              <a:rPr lang="en-US" sz="1700" dirty="0"/>
              <a:t>Identify </a:t>
            </a:r>
            <a:r>
              <a:rPr lang="en-US" sz="1700" b="1" dirty="0"/>
              <a:t>candidate enzymes</a:t>
            </a:r>
            <a:r>
              <a:rPr lang="en-US" sz="1700" dirty="0"/>
              <a:t>.</a:t>
            </a:r>
          </a:p>
          <a:p>
            <a:endParaRPr lang="en-US" sz="1700" dirty="0"/>
          </a:p>
        </p:txBody>
      </p:sp>
      <p:sp>
        <p:nvSpPr>
          <p:cNvPr id="6" name="Rectangle: Folded Corner 5">
            <a:extLst>
              <a:ext uri="{FF2B5EF4-FFF2-40B4-BE49-F238E27FC236}">
                <a16:creationId xmlns:a16="http://schemas.microsoft.com/office/drawing/2014/main" id="{2E35B824-A769-CBFF-B222-DB71273A38A9}"/>
              </a:ext>
            </a:extLst>
          </p:cNvPr>
          <p:cNvSpPr/>
          <p:nvPr/>
        </p:nvSpPr>
        <p:spPr>
          <a:xfrm>
            <a:off x="3699262" y="2040022"/>
            <a:ext cx="1239621" cy="1453832"/>
          </a:xfrm>
          <a:prstGeom prst="foldedCorner">
            <a:avLst/>
          </a:prstGeom>
          <a:solidFill>
            <a:schemeClr val="tx2">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0" name="Rectangle 3">
            <a:extLst>
              <a:ext uri="{FF2B5EF4-FFF2-40B4-BE49-F238E27FC236}">
                <a16:creationId xmlns:a16="http://schemas.microsoft.com/office/drawing/2014/main" id="{43DA6CB9-80C0-A9C1-BE09-E953115ADEA4}"/>
              </a:ext>
            </a:extLst>
          </p:cNvPr>
          <p:cNvSpPr>
            <a:spLocks noChangeArrowheads="1"/>
          </p:cNvSpPr>
          <p:nvPr/>
        </p:nvSpPr>
        <p:spPr bwMode="auto">
          <a:xfrm>
            <a:off x="3729141" y="2015927"/>
            <a:ext cx="1267899"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rPr>
              <a:t>-Plant polyester</a:t>
            </a:r>
          </a:p>
          <a:p>
            <a:pPr marL="0" marR="0" lvl="0" indent="0"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rPr>
              <a:t>-Packaging,  biomedical</a:t>
            </a:r>
          </a:p>
          <a:p>
            <a:pPr marL="0" marR="0" lvl="0" indent="0"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rPr>
              <a:t>-Slow degradation</a:t>
            </a:r>
            <a:endParaRPr kumimoji="0" lang="en-US" altLang="en-US" sz="1400" b="0" i="0" u="none" strike="noStrike" cap="none" normalizeH="0" baseline="0" dirty="0">
              <a:ln>
                <a:noFill/>
              </a:ln>
              <a:solidFill>
                <a:schemeClr val="tx1"/>
              </a:solidFill>
              <a:effectLst/>
            </a:endParaRPr>
          </a:p>
        </p:txBody>
      </p:sp>
      <p:sp>
        <p:nvSpPr>
          <p:cNvPr id="12" name="Rectangle: Folded Corner 11">
            <a:extLst>
              <a:ext uri="{FF2B5EF4-FFF2-40B4-BE49-F238E27FC236}">
                <a16:creationId xmlns:a16="http://schemas.microsoft.com/office/drawing/2014/main" id="{1E7E31FF-86DC-02D3-D683-30F5A6F1504C}"/>
              </a:ext>
            </a:extLst>
          </p:cNvPr>
          <p:cNvSpPr/>
          <p:nvPr/>
        </p:nvSpPr>
        <p:spPr>
          <a:xfrm>
            <a:off x="258739" y="1777323"/>
            <a:ext cx="1267900" cy="1375561"/>
          </a:xfrm>
          <a:prstGeom prst="foldedCorner">
            <a:avLst/>
          </a:prstGeom>
          <a:solidFill>
            <a:schemeClr val="tx2">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sz="1300" dirty="0">
              <a:solidFill>
                <a:schemeClr val="tx1"/>
              </a:solidFill>
            </a:endParaRPr>
          </a:p>
          <a:p>
            <a:r>
              <a:rPr lang="it-IT" sz="1400" dirty="0">
                <a:solidFill>
                  <a:schemeClr val="tx1"/>
                </a:solidFill>
              </a:rPr>
              <a:t>-Microbial polyester</a:t>
            </a:r>
          </a:p>
          <a:p>
            <a:r>
              <a:rPr lang="it-IT" sz="1400" dirty="0">
                <a:solidFill>
                  <a:schemeClr val="tx1"/>
                </a:solidFill>
              </a:rPr>
              <a:t>-Bioplastics, medical</a:t>
            </a:r>
          </a:p>
          <a:p>
            <a:r>
              <a:rPr lang="it-IT" sz="1400" b="1" dirty="0">
                <a:solidFill>
                  <a:schemeClr val="tx1"/>
                </a:solidFill>
              </a:rPr>
              <a:t>-Faster degradation</a:t>
            </a:r>
            <a:endParaRPr lang="en-US" sz="1400" b="1" dirty="0">
              <a:solidFill>
                <a:schemeClr val="tx1"/>
              </a:solidFill>
            </a:endParaRPr>
          </a:p>
        </p:txBody>
      </p:sp>
      <p:sp>
        <p:nvSpPr>
          <p:cNvPr id="17" name="Rectangle: Top Corners Rounded 16">
            <a:extLst>
              <a:ext uri="{FF2B5EF4-FFF2-40B4-BE49-F238E27FC236}">
                <a16:creationId xmlns:a16="http://schemas.microsoft.com/office/drawing/2014/main" id="{AB447FB9-3AC9-6DA9-FBBA-3B590254C5FC}"/>
              </a:ext>
            </a:extLst>
          </p:cNvPr>
          <p:cNvSpPr/>
          <p:nvPr/>
        </p:nvSpPr>
        <p:spPr>
          <a:xfrm>
            <a:off x="3699262" y="1647290"/>
            <a:ext cx="1677799" cy="390885"/>
          </a:xfrm>
          <a:prstGeom prst="round2Same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Polylactic Acid</a:t>
            </a:r>
          </a:p>
        </p:txBody>
      </p:sp>
      <p:sp>
        <p:nvSpPr>
          <p:cNvPr id="20" name="Rectangle: Top Corners Rounded 19">
            <a:extLst>
              <a:ext uri="{FF2B5EF4-FFF2-40B4-BE49-F238E27FC236}">
                <a16:creationId xmlns:a16="http://schemas.microsoft.com/office/drawing/2014/main" id="{81103FD7-9210-E59F-465E-26B0B6EA8ED6}"/>
              </a:ext>
            </a:extLst>
          </p:cNvPr>
          <p:cNvSpPr/>
          <p:nvPr/>
        </p:nvSpPr>
        <p:spPr>
          <a:xfrm>
            <a:off x="258739" y="1414105"/>
            <a:ext cx="2655428" cy="352238"/>
          </a:xfrm>
          <a:prstGeom prst="round2Same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Polyhydroxyalkanoates</a:t>
            </a:r>
          </a:p>
        </p:txBody>
      </p:sp>
    </p:spTree>
    <p:extLst>
      <p:ext uri="{BB962C8B-B14F-4D97-AF65-F5344CB8AC3E}">
        <p14:creationId xmlns:p14="http://schemas.microsoft.com/office/powerpoint/2010/main" val="2547341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CD16A-7993-1270-4E8C-FD15C52C2BD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5B76B4D-3D96-5D5E-CF7B-10C08843BFD6}"/>
              </a:ext>
            </a:extLst>
          </p:cNvPr>
          <p:cNvSpPr>
            <a:spLocks noGrp="1"/>
          </p:cNvSpPr>
          <p:nvPr>
            <p:ph type="title"/>
          </p:nvPr>
        </p:nvSpPr>
        <p:spPr>
          <a:xfrm>
            <a:off x="6639018" y="-74906"/>
            <a:ext cx="5381061" cy="999129"/>
          </a:xfrm>
        </p:spPr>
        <p:txBody>
          <a:bodyPr>
            <a:normAutofit fontScale="90000"/>
          </a:bodyPr>
          <a:lstStyle/>
          <a:p>
            <a:pPr algn="r"/>
            <a:r>
              <a:rPr lang="en-US" sz="3600" b="1" dirty="0"/>
              <a:t>Research Workflow Overview</a:t>
            </a:r>
            <a:endParaRPr sz="3600" b="1" dirty="0">
              <a:latin typeface="Arial" panose="020B0604020202020204" pitchFamily="34" charset="0"/>
              <a:cs typeface="Arial" panose="020B0604020202020204" pitchFamily="34" charset="0"/>
            </a:endParaRPr>
          </a:p>
        </p:txBody>
      </p:sp>
      <p:sp>
        <p:nvSpPr>
          <p:cNvPr id="4" name="Rettangolo 3">
            <a:extLst>
              <a:ext uri="{FF2B5EF4-FFF2-40B4-BE49-F238E27FC236}">
                <a16:creationId xmlns:a16="http://schemas.microsoft.com/office/drawing/2014/main" id="{8A94F4AA-98EF-E18F-154C-047300FE8F32}"/>
              </a:ext>
            </a:extLst>
          </p:cNvPr>
          <p:cNvSpPr/>
          <p:nvPr/>
        </p:nvSpPr>
        <p:spPr>
          <a:xfrm>
            <a:off x="-10888" y="6219350"/>
            <a:ext cx="12213774" cy="1437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859BD6B7-2874-FD00-7CBA-6C10C795730F}"/>
              </a:ext>
            </a:extLst>
          </p:cNvPr>
          <p:cNvSpPr/>
          <p:nvPr/>
        </p:nvSpPr>
        <p:spPr>
          <a:xfrm>
            <a:off x="-10888" y="6363116"/>
            <a:ext cx="12213774" cy="505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1 9">
            <a:extLst>
              <a:ext uri="{FF2B5EF4-FFF2-40B4-BE49-F238E27FC236}">
                <a16:creationId xmlns:a16="http://schemas.microsoft.com/office/drawing/2014/main" id="{083E1FD7-69AC-230D-00FA-90831766693C}"/>
              </a:ext>
            </a:extLst>
          </p:cNvPr>
          <p:cNvCxnSpPr>
            <a:cxnSpLocks/>
          </p:cNvCxnSpPr>
          <p:nvPr/>
        </p:nvCxnSpPr>
        <p:spPr>
          <a:xfrm>
            <a:off x="6265302" y="1063865"/>
            <a:ext cx="0" cy="3704474"/>
          </a:xfrm>
          <a:prstGeom prst="line">
            <a:avLst/>
          </a:prstGeom>
        </p:spPr>
        <p:style>
          <a:lnRef idx="3">
            <a:schemeClr val="accent1"/>
          </a:lnRef>
          <a:fillRef idx="0">
            <a:schemeClr val="accent1"/>
          </a:fillRef>
          <a:effectRef idx="2">
            <a:schemeClr val="accent1"/>
          </a:effectRef>
          <a:fontRef idx="minor">
            <a:schemeClr val="tx1"/>
          </a:fontRef>
        </p:style>
      </p:cxnSp>
      <p:pic>
        <p:nvPicPr>
          <p:cNvPr id="9" name="Picture 8" descr="A bag of dirt and a pile of dirt&#10;&#10;AI-generated content may be incorrect.">
            <a:extLst>
              <a:ext uri="{FF2B5EF4-FFF2-40B4-BE49-F238E27FC236}">
                <a16:creationId xmlns:a16="http://schemas.microsoft.com/office/drawing/2014/main" id="{1523ADF4-AA2A-D23A-9FAB-6646A9A195D4}"/>
              </a:ext>
            </a:extLst>
          </p:cNvPr>
          <p:cNvPicPr>
            <a:picLocks noChangeAspect="1"/>
          </p:cNvPicPr>
          <p:nvPr/>
        </p:nvPicPr>
        <p:blipFill>
          <a:blip r:embed="rId3"/>
          <a:stretch>
            <a:fillRect/>
          </a:stretch>
        </p:blipFill>
        <p:spPr>
          <a:xfrm>
            <a:off x="6623515" y="1054443"/>
            <a:ext cx="825246" cy="8118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descr="A test tube with a drop of blood&#10;&#10;AI-generated content may be incorrect.">
            <a:extLst>
              <a:ext uri="{FF2B5EF4-FFF2-40B4-BE49-F238E27FC236}">
                <a16:creationId xmlns:a16="http://schemas.microsoft.com/office/drawing/2014/main" id="{6A0EEFD5-5D74-6984-34D1-DD55AF0E3958}"/>
              </a:ext>
            </a:extLst>
          </p:cNvPr>
          <p:cNvPicPr>
            <a:picLocks noChangeAspect="1"/>
          </p:cNvPicPr>
          <p:nvPr/>
        </p:nvPicPr>
        <p:blipFill>
          <a:blip r:embed="rId4"/>
          <a:stretch>
            <a:fillRect/>
          </a:stretch>
        </p:blipFill>
        <p:spPr>
          <a:xfrm>
            <a:off x="9407757" y="1054442"/>
            <a:ext cx="825247" cy="8118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descr="A petri dish with a spoon and a yellow circle&#10;&#10;AI-generated content may be incorrect.">
            <a:extLst>
              <a:ext uri="{FF2B5EF4-FFF2-40B4-BE49-F238E27FC236}">
                <a16:creationId xmlns:a16="http://schemas.microsoft.com/office/drawing/2014/main" id="{DB7A1CCB-44C0-35E6-22DE-53760E9953EA}"/>
              </a:ext>
            </a:extLst>
          </p:cNvPr>
          <p:cNvPicPr>
            <a:picLocks noChangeAspect="1"/>
          </p:cNvPicPr>
          <p:nvPr/>
        </p:nvPicPr>
        <p:blipFill>
          <a:blip r:embed="rId5"/>
          <a:stretch>
            <a:fillRect/>
          </a:stretch>
        </p:blipFill>
        <p:spPr>
          <a:xfrm>
            <a:off x="7994873" y="1913315"/>
            <a:ext cx="825246" cy="8118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8" name="Picture 27" descr="A blue and white object with a white screen&#10;&#10;AI-generated content may be incorrect.">
            <a:extLst>
              <a:ext uri="{FF2B5EF4-FFF2-40B4-BE49-F238E27FC236}">
                <a16:creationId xmlns:a16="http://schemas.microsoft.com/office/drawing/2014/main" id="{709D9DCA-126A-069F-200D-D061D9530A57}"/>
              </a:ext>
            </a:extLst>
          </p:cNvPr>
          <p:cNvPicPr>
            <a:picLocks noChangeAspect="1"/>
          </p:cNvPicPr>
          <p:nvPr/>
        </p:nvPicPr>
        <p:blipFill>
          <a:blip r:embed="rId6"/>
          <a:stretch>
            <a:fillRect/>
          </a:stretch>
        </p:blipFill>
        <p:spPr>
          <a:xfrm>
            <a:off x="10748599" y="1913315"/>
            <a:ext cx="825247" cy="8118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Picture 30" descr="A red circle and orange circle with a red arrow&#10;&#10;AI-generated content may be incorrect.">
            <a:extLst>
              <a:ext uri="{FF2B5EF4-FFF2-40B4-BE49-F238E27FC236}">
                <a16:creationId xmlns:a16="http://schemas.microsoft.com/office/drawing/2014/main" id="{6C8FCFCC-27E6-A0DA-6919-F95FEDA12273}"/>
              </a:ext>
            </a:extLst>
          </p:cNvPr>
          <p:cNvPicPr>
            <a:picLocks noChangeAspect="1"/>
          </p:cNvPicPr>
          <p:nvPr/>
        </p:nvPicPr>
        <p:blipFill>
          <a:blip r:embed="rId7"/>
          <a:stretch>
            <a:fillRect/>
          </a:stretch>
        </p:blipFill>
        <p:spPr>
          <a:xfrm>
            <a:off x="6623515" y="3395082"/>
            <a:ext cx="825246" cy="8118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5" name="Picture 34">
            <a:extLst>
              <a:ext uri="{FF2B5EF4-FFF2-40B4-BE49-F238E27FC236}">
                <a16:creationId xmlns:a16="http://schemas.microsoft.com/office/drawing/2014/main" id="{1E53A9F7-553A-C3D9-D918-90DF99EE434D}"/>
              </a:ext>
            </a:extLst>
          </p:cNvPr>
          <p:cNvPicPr>
            <a:picLocks noChangeAspect="1"/>
          </p:cNvPicPr>
          <p:nvPr/>
        </p:nvPicPr>
        <p:blipFill>
          <a:blip r:embed="rId8"/>
          <a:stretch>
            <a:fillRect/>
          </a:stretch>
        </p:blipFill>
        <p:spPr>
          <a:xfrm>
            <a:off x="9399353" y="3383280"/>
            <a:ext cx="833651" cy="7673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7" name="Picture 36" descr="A logo of a recycling symbol&#10;&#10;AI-generated content may be incorrect.">
            <a:extLst>
              <a:ext uri="{FF2B5EF4-FFF2-40B4-BE49-F238E27FC236}">
                <a16:creationId xmlns:a16="http://schemas.microsoft.com/office/drawing/2014/main" id="{AC66ED42-2AFC-5DC4-C62C-9785DAE329AD}"/>
              </a:ext>
            </a:extLst>
          </p:cNvPr>
          <p:cNvPicPr>
            <a:picLocks noChangeAspect="1"/>
          </p:cNvPicPr>
          <p:nvPr/>
        </p:nvPicPr>
        <p:blipFill>
          <a:blip r:embed="rId9"/>
          <a:stretch>
            <a:fillRect/>
          </a:stretch>
        </p:blipFill>
        <p:spPr>
          <a:xfrm>
            <a:off x="10748599" y="4467341"/>
            <a:ext cx="844382" cy="7673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Content Placeholder 14" descr="A diagram of a dna sequence&#10;&#10;AI-generated content may be incorrect.">
            <a:extLst>
              <a:ext uri="{FF2B5EF4-FFF2-40B4-BE49-F238E27FC236}">
                <a16:creationId xmlns:a16="http://schemas.microsoft.com/office/drawing/2014/main" id="{6B3D9D30-D81A-488F-A232-A45DD3DEB227}"/>
              </a:ext>
            </a:extLst>
          </p:cNvPr>
          <p:cNvPicPr>
            <a:picLocks noGrp="1" noChangeAspect="1"/>
          </p:cNvPicPr>
          <p:nvPr>
            <p:ph idx="1"/>
          </p:nvPr>
        </p:nvPicPr>
        <p:blipFill>
          <a:blip r:embed="rId10"/>
          <a:stretch>
            <a:fillRect/>
          </a:stretch>
        </p:blipFill>
        <p:spPr>
          <a:xfrm>
            <a:off x="1861459" y="231006"/>
            <a:ext cx="3835621" cy="5754837"/>
          </a:xfrm>
          <a:prstGeom prst="rect">
            <a:avLst/>
          </a:prstGeom>
          <a:noFill/>
          <a:ln w="88900" cap="sq" cmpd="thickThin">
            <a:solidFill>
              <a:schemeClr val="accent1">
                <a:lumMod val="60000"/>
                <a:lumOff val="40000"/>
              </a:schemeClr>
            </a:solidFill>
            <a:prstDash val="solid"/>
            <a:miter lim="800000"/>
          </a:ln>
          <a:effectLst>
            <a:innerShdw blurRad="76200">
              <a:schemeClr val="accent1">
                <a:lumMod val="75000"/>
              </a:schemeClr>
            </a:innerShdw>
          </a:effectLst>
        </p:spPr>
      </p:pic>
      <p:pic>
        <p:nvPicPr>
          <p:cNvPr id="19" name="Picture 18">
            <a:extLst>
              <a:ext uri="{FF2B5EF4-FFF2-40B4-BE49-F238E27FC236}">
                <a16:creationId xmlns:a16="http://schemas.microsoft.com/office/drawing/2014/main" id="{684DBBB0-EC07-9F35-E810-43341E739523}"/>
              </a:ext>
            </a:extLst>
          </p:cNvPr>
          <p:cNvPicPr>
            <a:picLocks noChangeAspect="1"/>
          </p:cNvPicPr>
          <p:nvPr/>
        </p:nvPicPr>
        <p:blipFill>
          <a:blip r:embed="rId11"/>
          <a:stretch>
            <a:fillRect/>
          </a:stretch>
        </p:blipFill>
        <p:spPr>
          <a:xfrm>
            <a:off x="7961885" y="4446694"/>
            <a:ext cx="891222" cy="811820"/>
          </a:xfrm>
          <a:prstGeom prst="rect">
            <a:avLst/>
          </a:prstGeom>
          <a:ln>
            <a:noFill/>
          </a:ln>
          <a:effectLst>
            <a:outerShdw blurRad="292100" dist="139700" dir="2700000" algn="tl" rotWithShape="0">
              <a:srgbClr val="333333">
                <a:alpha val="65000"/>
              </a:srgbClr>
            </a:outerShdw>
          </a:effectLst>
        </p:spPr>
      </p:pic>
      <p:sp>
        <p:nvSpPr>
          <p:cNvPr id="24" name="Oval 23">
            <a:extLst>
              <a:ext uri="{FF2B5EF4-FFF2-40B4-BE49-F238E27FC236}">
                <a16:creationId xmlns:a16="http://schemas.microsoft.com/office/drawing/2014/main" id="{1A57916E-EF72-2522-CAC0-45749038138B}"/>
              </a:ext>
            </a:extLst>
          </p:cNvPr>
          <p:cNvSpPr/>
          <p:nvPr/>
        </p:nvSpPr>
        <p:spPr>
          <a:xfrm>
            <a:off x="6900698" y="2014362"/>
            <a:ext cx="259869" cy="21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Calibri" panose="020F0502020204030204" pitchFamily="34" charset="0"/>
                <a:ea typeface="Calibri" panose="020F0502020204030204" pitchFamily="34" charset="0"/>
                <a:cs typeface="Calibri" panose="020F0502020204030204" pitchFamily="34" charset="0"/>
              </a:rPr>
              <a:t>1</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6" name="Oval 25">
            <a:extLst>
              <a:ext uri="{FF2B5EF4-FFF2-40B4-BE49-F238E27FC236}">
                <a16:creationId xmlns:a16="http://schemas.microsoft.com/office/drawing/2014/main" id="{0145F54A-95E7-BFF3-318D-23A2E6DDE365}"/>
              </a:ext>
            </a:extLst>
          </p:cNvPr>
          <p:cNvSpPr/>
          <p:nvPr/>
        </p:nvSpPr>
        <p:spPr>
          <a:xfrm>
            <a:off x="8277561" y="2940460"/>
            <a:ext cx="259869" cy="21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Calibri" panose="020F0502020204030204" pitchFamily="34" charset="0"/>
                <a:ea typeface="Calibri" panose="020F0502020204030204" pitchFamily="34" charset="0"/>
                <a:cs typeface="Calibri" panose="020F0502020204030204" pitchFamily="34" charset="0"/>
              </a:rPr>
              <a:t>2</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9" name="Oval 28">
            <a:extLst>
              <a:ext uri="{FF2B5EF4-FFF2-40B4-BE49-F238E27FC236}">
                <a16:creationId xmlns:a16="http://schemas.microsoft.com/office/drawing/2014/main" id="{137AB38D-61E8-BA9C-C6EF-8F4C4B62FF0E}"/>
              </a:ext>
            </a:extLst>
          </p:cNvPr>
          <p:cNvSpPr/>
          <p:nvPr/>
        </p:nvSpPr>
        <p:spPr>
          <a:xfrm>
            <a:off x="11040855" y="2913414"/>
            <a:ext cx="259869" cy="21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Calibri" panose="020F0502020204030204" pitchFamily="34" charset="0"/>
                <a:ea typeface="Calibri" panose="020F0502020204030204" pitchFamily="34" charset="0"/>
                <a:cs typeface="Calibri" panose="020F0502020204030204" pitchFamily="34" charset="0"/>
              </a:rPr>
              <a:t>4</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30" name="Oval 29">
            <a:extLst>
              <a:ext uri="{FF2B5EF4-FFF2-40B4-BE49-F238E27FC236}">
                <a16:creationId xmlns:a16="http://schemas.microsoft.com/office/drawing/2014/main" id="{36525DD6-7BFB-DBCE-D6F4-45873D9BD466}"/>
              </a:ext>
            </a:extLst>
          </p:cNvPr>
          <p:cNvSpPr/>
          <p:nvPr/>
        </p:nvSpPr>
        <p:spPr>
          <a:xfrm>
            <a:off x="9686243" y="2014362"/>
            <a:ext cx="259869" cy="21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Calibri" panose="020F0502020204030204" pitchFamily="34" charset="0"/>
                <a:ea typeface="Calibri" panose="020F0502020204030204" pitchFamily="34" charset="0"/>
                <a:cs typeface="Calibri" panose="020F0502020204030204" pitchFamily="34" charset="0"/>
              </a:rPr>
              <a:t>3</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34" name="Oval 33">
            <a:extLst>
              <a:ext uri="{FF2B5EF4-FFF2-40B4-BE49-F238E27FC236}">
                <a16:creationId xmlns:a16="http://schemas.microsoft.com/office/drawing/2014/main" id="{18A60E64-3FB3-233F-4A6B-2134ADEA7F1F}"/>
              </a:ext>
            </a:extLst>
          </p:cNvPr>
          <p:cNvSpPr/>
          <p:nvPr/>
        </p:nvSpPr>
        <p:spPr>
          <a:xfrm>
            <a:off x="6899529" y="4478505"/>
            <a:ext cx="259869" cy="21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Calibri" panose="020F0502020204030204" pitchFamily="34" charset="0"/>
                <a:ea typeface="Calibri" panose="020F0502020204030204" pitchFamily="34" charset="0"/>
                <a:cs typeface="Calibri" panose="020F0502020204030204" pitchFamily="34" charset="0"/>
              </a:rPr>
              <a:t>6</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36" name="Oval 35">
            <a:extLst>
              <a:ext uri="{FF2B5EF4-FFF2-40B4-BE49-F238E27FC236}">
                <a16:creationId xmlns:a16="http://schemas.microsoft.com/office/drawing/2014/main" id="{FB8833E3-037A-C349-8C8E-C0A5BCAB88A5}"/>
              </a:ext>
            </a:extLst>
          </p:cNvPr>
          <p:cNvSpPr/>
          <p:nvPr/>
        </p:nvSpPr>
        <p:spPr>
          <a:xfrm>
            <a:off x="8277561" y="5494880"/>
            <a:ext cx="259869" cy="21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Calibri" panose="020F0502020204030204" pitchFamily="34" charset="0"/>
                <a:ea typeface="Calibri" panose="020F0502020204030204" pitchFamily="34" charset="0"/>
                <a:cs typeface="Calibri" panose="020F0502020204030204" pitchFamily="34" charset="0"/>
              </a:rPr>
              <a:t>7</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38" name="Oval 37">
            <a:extLst>
              <a:ext uri="{FF2B5EF4-FFF2-40B4-BE49-F238E27FC236}">
                <a16:creationId xmlns:a16="http://schemas.microsoft.com/office/drawing/2014/main" id="{2BCA6F09-A464-7A23-344E-19D6009E1FB2}"/>
              </a:ext>
            </a:extLst>
          </p:cNvPr>
          <p:cNvSpPr/>
          <p:nvPr/>
        </p:nvSpPr>
        <p:spPr>
          <a:xfrm>
            <a:off x="9686243" y="4484297"/>
            <a:ext cx="259869" cy="21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Calibri" panose="020F0502020204030204" pitchFamily="34" charset="0"/>
                <a:ea typeface="Calibri" panose="020F0502020204030204" pitchFamily="34" charset="0"/>
                <a:cs typeface="Calibri" panose="020F0502020204030204" pitchFamily="34" charset="0"/>
              </a:rPr>
              <a:t>8</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40" name="Oval 39">
            <a:extLst>
              <a:ext uri="{FF2B5EF4-FFF2-40B4-BE49-F238E27FC236}">
                <a16:creationId xmlns:a16="http://schemas.microsoft.com/office/drawing/2014/main" id="{869BFEFA-6828-8233-0DCD-C373F272048E}"/>
              </a:ext>
            </a:extLst>
          </p:cNvPr>
          <p:cNvSpPr/>
          <p:nvPr/>
        </p:nvSpPr>
        <p:spPr>
          <a:xfrm>
            <a:off x="11026481" y="5494880"/>
            <a:ext cx="259869" cy="21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Calibri" panose="020F0502020204030204" pitchFamily="34" charset="0"/>
                <a:ea typeface="Calibri" panose="020F0502020204030204" pitchFamily="34" charset="0"/>
                <a:cs typeface="Calibri" panose="020F0502020204030204" pitchFamily="34" charset="0"/>
              </a:rPr>
              <a:t>9</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6" name="Graphic 5" descr="Arrow circle with solid fill">
            <a:extLst>
              <a:ext uri="{FF2B5EF4-FFF2-40B4-BE49-F238E27FC236}">
                <a16:creationId xmlns:a16="http://schemas.microsoft.com/office/drawing/2014/main" id="{F15F3433-8393-A445-49BD-CD1AB28788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88510" y="4688432"/>
            <a:ext cx="914400" cy="914400"/>
          </a:xfrm>
          <a:prstGeom prst="rect">
            <a:avLst/>
          </a:prstGeom>
        </p:spPr>
      </p:pic>
    </p:spTree>
    <p:extLst>
      <p:ext uri="{BB962C8B-B14F-4D97-AF65-F5344CB8AC3E}">
        <p14:creationId xmlns:p14="http://schemas.microsoft.com/office/powerpoint/2010/main" val="4034961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4AF931-A1A0-0F44-A652-D9461D9FE109}"/>
              </a:ext>
            </a:extLst>
          </p:cNvPr>
          <p:cNvSpPr>
            <a:spLocks noGrp="1"/>
          </p:cNvSpPr>
          <p:nvPr>
            <p:ph type="title"/>
          </p:nvPr>
        </p:nvSpPr>
        <p:spPr>
          <a:xfrm>
            <a:off x="5752317" y="27207"/>
            <a:ext cx="5781956" cy="1074676"/>
          </a:xfrm>
        </p:spPr>
        <p:txBody>
          <a:bodyPr>
            <a:normAutofit/>
          </a:bodyPr>
          <a:lstStyle/>
          <a:p>
            <a:r>
              <a:rPr lang="en-US" sz="3600" b="1" dirty="0"/>
              <a:t>Collection and Identification</a:t>
            </a:r>
            <a:endParaRPr lang="it-IT" sz="3600" b="1" dirty="0">
              <a:cs typeface="Arial" panose="020B0604020202020204" pitchFamily="34" charset="0"/>
            </a:endParaRPr>
          </a:p>
        </p:txBody>
      </p:sp>
      <p:sp>
        <p:nvSpPr>
          <p:cNvPr id="18" name="Rettangolo 17">
            <a:extLst>
              <a:ext uri="{FF2B5EF4-FFF2-40B4-BE49-F238E27FC236}">
                <a16:creationId xmlns:a16="http://schemas.microsoft.com/office/drawing/2014/main" id="{530B13B5-DD72-2142-90EE-0C020727A0AE}"/>
              </a:ext>
            </a:extLst>
          </p:cNvPr>
          <p:cNvSpPr/>
          <p:nvPr/>
        </p:nvSpPr>
        <p:spPr>
          <a:xfrm>
            <a:off x="-10888" y="6219350"/>
            <a:ext cx="12213774" cy="1437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18">
            <a:extLst>
              <a:ext uri="{FF2B5EF4-FFF2-40B4-BE49-F238E27FC236}">
                <a16:creationId xmlns:a16="http://schemas.microsoft.com/office/drawing/2014/main" id="{00F9EF0A-B175-F64D-8156-87F8D5123086}"/>
              </a:ext>
            </a:extLst>
          </p:cNvPr>
          <p:cNvSpPr/>
          <p:nvPr/>
        </p:nvSpPr>
        <p:spPr>
          <a:xfrm>
            <a:off x="-10888" y="6363116"/>
            <a:ext cx="12213774" cy="5057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6" name="Connettore 1 9">
            <a:extLst>
              <a:ext uri="{FF2B5EF4-FFF2-40B4-BE49-F238E27FC236}">
                <a16:creationId xmlns:a16="http://schemas.microsoft.com/office/drawing/2014/main" id="{401A3E9E-5995-CE3A-C17D-918CB0F490EA}"/>
              </a:ext>
            </a:extLst>
          </p:cNvPr>
          <p:cNvCxnSpPr>
            <a:cxnSpLocks/>
          </p:cNvCxnSpPr>
          <p:nvPr/>
        </p:nvCxnSpPr>
        <p:spPr>
          <a:xfrm flipH="1">
            <a:off x="6291660" y="1101882"/>
            <a:ext cx="4613524" cy="0"/>
          </a:xfrm>
          <a:prstGeom prst="line">
            <a:avLst/>
          </a:prstGeom>
        </p:spPr>
        <p:style>
          <a:lnRef idx="3">
            <a:schemeClr val="accent1"/>
          </a:lnRef>
          <a:fillRef idx="0">
            <a:schemeClr val="accent1"/>
          </a:fillRef>
          <a:effectRef idx="2">
            <a:schemeClr val="accent1"/>
          </a:effectRef>
          <a:fontRef idx="minor">
            <a:schemeClr val="tx1"/>
          </a:fontRef>
        </p:style>
      </p:cxnSp>
      <p:pic>
        <p:nvPicPr>
          <p:cNvPr id="13" name="Picture 12" descr="A close-up of a plant&#10;&#10;AI-generated content may be incorrect.">
            <a:extLst>
              <a:ext uri="{FF2B5EF4-FFF2-40B4-BE49-F238E27FC236}">
                <a16:creationId xmlns:a16="http://schemas.microsoft.com/office/drawing/2014/main" id="{FA892759-EAF4-F25B-1869-27C53587C9FB}"/>
              </a:ext>
            </a:extLst>
          </p:cNvPr>
          <p:cNvPicPr>
            <a:picLocks noChangeAspect="1"/>
          </p:cNvPicPr>
          <p:nvPr/>
        </p:nvPicPr>
        <p:blipFill>
          <a:blip r:embed="rId3"/>
          <a:stretch>
            <a:fillRect/>
          </a:stretch>
        </p:blipFill>
        <p:spPr>
          <a:xfrm>
            <a:off x="2161420" y="3236836"/>
            <a:ext cx="3370730" cy="2513382"/>
          </a:xfrm>
          <a:prstGeom prst="rect">
            <a:avLst/>
          </a:prstGeom>
          <a:ln>
            <a:noFill/>
          </a:ln>
          <a:effectLst>
            <a:softEdge rad="112500"/>
          </a:effectLst>
        </p:spPr>
      </p:pic>
      <p:sp>
        <p:nvSpPr>
          <p:cNvPr id="14" name="Rectangle: Rounded Corners 13">
            <a:extLst>
              <a:ext uri="{FF2B5EF4-FFF2-40B4-BE49-F238E27FC236}">
                <a16:creationId xmlns:a16="http://schemas.microsoft.com/office/drawing/2014/main" id="{1EA10563-6401-59CD-1B11-F22E6713317B}"/>
              </a:ext>
            </a:extLst>
          </p:cNvPr>
          <p:cNvSpPr/>
          <p:nvPr/>
        </p:nvSpPr>
        <p:spPr>
          <a:xfrm>
            <a:off x="5752318" y="1685487"/>
            <a:ext cx="5781956" cy="3264885"/>
          </a:xfrm>
          <a:prstGeom prst="roundRect">
            <a:avLst>
              <a:gd name="adj" fmla="val 10693"/>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50F78E87-0A1B-D84F-1A12-AD3E7F50029C}"/>
              </a:ext>
            </a:extLst>
          </p:cNvPr>
          <p:cNvSpPr>
            <a:spLocks noGrp="1" noChangeArrowheads="1"/>
          </p:cNvSpPr>
          <p:nvPr>
            <p:ph idx="1"/>
          </p:nvPr>
        </p:nvSpPr>
        <p:spPr bwMode="auto">
          <a:xfrm>
            <a:off x="5752317" y="1875710"/>
            <a:ext cx="5781956" cy="2877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SzTx/>
              <a:buFont typeface="Corbel" panose="020B0503020204020204" pitchFamily="34" charset="0"/>
              <a:buChar char="•"/>
            </a:pPr>
            <a:r>
              <a:rPr lang="en-US" sz="1900" dirty="0"/>
              <a:t> </a:t>
            </a:r>
            <a:r>
              <a:rPr lang="en-US" sz="1800" dirty="0"/>
              <a:t>Compost from </a:t>
            </a:r>
            <a:r>
              <a:rPr lang="en-US" sz="1800" b="1" dirty="0"/>
              <a:t>PLA/PHA-rich organic waste </a:t>
            </a:r>
            <a:r>
              <a:rPr lang="en-US" sz="1800" dirty="0"/>
              <a:t>yielded </a:t>
            </a:r>
            <a:r>
              <a:rPr lang="en-US" sz="1800" b="1" dirty="0"/>
              <a:t>20</a:t>
            </a:r>
            <a:r>
              <a:rPr lang="en-US" sz="1800" dirty="0"/>
              <a:t> isolates; </a:t>
            </a:r>
            <a:r>
              <a:rPr lang="en-US" sz="1800" b="1" dirty="0"/>
              <a:t>5</a:t>
            </a:r>
            <a:r>
              <a:rPr lang="en-US" sz="1800" dirty="0"/>
              <a:t> were selected as PLA/PHA degraders.</a:t>
            </a:r>
          </a:p>
          <a:p>
            <a:pPr lvl="0" defTabSz="914400" eaLnBrk="0" fontAlgn="base" hangingPunct="0">
              <a:spcBef>
                <a:spcPct val="0"/>
              </a:spcBef>
              <a:spcAft>
                <a:spcPct val="0"/>
              </a:spcAft>
              <a:buSzTx/>
              <a:buFont typeface="Corbel" panose="020B0503020204020204" pitchFamily="34" charset="0"/>
              <a:buChar char="•"/>
            </a:pPr>
            <a:endParaRPr kumimoji="0" lang="en-US" altLang="en-US" sz="1800" b="0" i="0" u="none" strike="noStrike" cap="none" normalizeH="0" baseline="0" dirty="0">
              <a:ln>
                <a:noFill/>
              </a:ln>
              <a:solidFill>
                <a:schemeClr val="tx1"/>
              </a:solidFill>
              <a:effectLst/>
            </a:endParaRPr>
          </a:p>
          <a:p>
            <a:pPr marR="0" lvl="0" defTabSz="914400" rtl="0" eaLnBrk="0" fontAlgn="base" latinLnBrk="0" hangingPunct="0">
              <a:lnSpc>
                <a:spcPct val="100000"/>
              </a:lnSpc>
              <a:spcBef>
                <a:spcPct val="0"/>
              </a:spcBef>
              <a:spcAft>
                <a:spcPct val="0"/>
              </a:spcAft>
              <a:buSzTx/>
              <a:buFont typeface="Corbel" panose="020B0503020204020204" pitchFamily="34" charset="0"/>
              <a:buChar char="•"/>
              <a:tabLst/>
            </a:pPr>
            <a:r>
              <a:rPr kumimoji="0" lang="en-US" altLang="en-US" sz="1800" b="0" i="0" u="none" strike="noStrike" cap="none" normalizeH="0" baseline="0" dirty="0">
                <a:ln>
                  <a:noFill/>
                </a:ln>
                <a:solidFill>
                  <a:schemeClr val="tx1"/>
                </a:solidFill>
                <a:effectLst/>
              </a:rPr>
              <a:t> Cultured on </a:t>
            </a:r>
            <a:r>
              <a:rPr kumimoji="0" lang="en-US" altLang="en-US" sz="1800" b="1" i="0" u="none" strike="noStrike" cap="none" normalizeH="0" baseline="0" dirty="0">
                <a:ln>
                  <a:noFill/>
                </a:ln>
                <a:solidFill>
                  <a:schemeClr val="tx1"/>
                </a:solidFill>
                <a:effectLst/>
              </a:rPr>
              <a:t>PDA + 0.5% PLA + Rhodamine B</a:t>
            </a:r>
            <a:r>
              <a:rPr kumimoji="0" lang="en-US" altLang="en-US" sz="1800" b="0" i="0" u="none" strike="noStrike" cap="none" normalizeH="0" baseline="0" dirty="0">
                <a:ln>
                  <a:noFill/>
                </a:ln>
                <a:solidFill>
                  <a:schemeClr val="tx1"/>
                </a:solidFill>
                <a:effectLst/>
              </a:rPr>
              <a:t> </a:t>
            </a:r>
          </a:p>
          <a:p>
            <a:pPr marL="0" marR="0" lvl="0" indent="0" defTabSz="914400" rtl="0" eaLnBrk="0" fontAlgn="base" latinLnBrk="0" hangingPunct="0">
              <a:lnSpc>
                <a:spcPct val="100000"/>
              </a:lnSpc>
              <a:spcBef>
                <a:spcPct val="0"/>
              </a:spcBef>
              <a:spcAft>
                <a:spcPct val="0"/>
              </a:spcAft>
              <a:buSzTx/>
              <a:buNone/>
              <a:tabLst/>
            </a:pPr>
            <a:r>
              <a:rPr kumimoji="0" lang="en-US" altLang="en-US" sz="1800" b="0" i="0" u="none" strike="noStrike" cap="none" normalizeH="0" baseline="0" dirty="0">
                <a:ln>
                  <a:noFill/>
                </a:ln>
                <a:solidFill>
                  <a:schemeClr val="tx1"/>
                </a:solidFill>
                <a:effectLst/>
              </a:rPr>
              <a:t>       → visible </a:t>
            </a:r>
            <a:r>
              <a:rPr kumimoji="0" lang="en-US" altLang="en-US" sz="1800" b="1" i="0" u="none" strike="noStrike" cap="none" normalizeH="0" baseline="0" dirty="0">
                <a:ln>
                  <a:noFill/>
                </a:ln>
                <a:solidFill>
                  <a:schemeClr val="tx1"/>
                </a:solidFill>
                <a:effectLst/>
              </a:rPr>
              <a:t>fluorescent halos</a:t>
            </a:r>
            <a:r>
              <a:rPr kumimoji="0" lang="en-US" altLang="en-US" sz="1800" b="0" i="0" u="none" strike="noStrike" cap="none" normalizeH="0" baseline="0" dirty="0">
                <a:ln>
                  <a:noFill/>
                </a:ln>
                <a:solidFill>
                  <a:schemeClr val="tx1"/>
                </a:solidFill>
                <a:effectLst/>
              </a:rPr>
              <a:t> = esterase activity.</a:t>
            </a:r>
          </a:p>
          <a:p>
            <a:pPr marR="0" lvl="0" defTabSz="914400" rtl="0" eaLnBrk="0" fontAlgn="base" latinLnBrk="0" hangingPunct="0">
              <a:lnSpc>
                <a:spcPct val="100000"/>
              </a:lnSpc>
              <a:spcBef>
                <a:spcPct val="0"/>
              </a:spcBef>
              <a:spcAft>
                <a:spcPct val="0"/>
              </a:spcAft>
              <a:buSzTx/>
              <a:buFont typeface="Corbel" panose="020B0503020204020204" pitchFamily="34" charset="0"/>
              <a:buChar char="•"/>
              <a:tabLst/>
            </a:pPr>
            <a:endParaRPr kumimoji="0" lang="en-US" altLang="en-US" sz="1800" b="0" i="0" u="none" strike="noStrike" cap="none" normalizeH="0" baseline="0" dirty="0">
              <a:ln>
                <a:noFill/>
              </a:ln>
              <a:solidFill>
                <a:schemeClr val="tx1"/>
              </a:solidFill>
              <a:effectLst/>
            </a:endParaRPr>
          </a:p>
          <a:p>
            <a:pPr lvl="0" defTabSz="914400" eaLnBrk="0" fontAlgn="base" hangingPunct="0">
              <a:spcBef>
                <a:spcPct val="0"/>
              </a:spcBef>
              <a:spcAft>
                <a:spcPct val="0"/>
              </a:spcAft>
              <a:buSzTx/>
              <a:buFont typeface="Corbel" panose="020B0503020204020204" pitchFamily="34" charset="0"/>
              <a:buChar char="•"/>
            </a:pPr>
            <a:r>
              <a:rPr lang="en-US" sz="1800" dirty="0"/>
              <a:t> Microscopy showed </a:t>
            </a:r>
            <a:r>
              <a:rPr lang="en-US" sz="1800" b="1" dirty="0"/>
              <a:t>septate hyphae with conidia</a:t>
            </a:r>
            <a:r>
              <a:rPr lang="en-US" sz="1800" dirty="0"/>
              <a:t>, serving as the first step in taxonomic identification.</a:t>
            </a:r>
          </a:p>
          <a:p>
            <a:pPr lvl="0" defTabSz="914400" eaLnBrk="0" fontAlgn="base" hangingPunct="0">
              <a:spcBef>
                <a:spcPct val="0"/>
              </a:spcBef>
              <a:spcAft>
                <a:spcPct val="0"/>
              </a:spcAft>
              <a:buSzTx/>
              <a:buFont typeface="Corbel" panose="020B0503020204020204" pitchFamily="34" charset="0"/>
              <a:buChar char="•"/>
            </a:pPr>
            <a:endParaRPr lang="en-US" sz="1800" dirty="0"/>
          </a:p>
          <a:p>
            <a:pPr lvl="0" defTabSz="914400" eaLnBrk="0" fontAlgn="base" hangingPunct="0">
              <a:spcBef>
                <a:spcPct val="0"/>
              </a:spcBef>
              <a:spcAft>
                <a:spcPct val="0"/>
              </a:spcAft>
              <a:buSzTx/>
              <a:buFont typeface="Corbel" panose="020B0503020204020204" pitchFamily="34" charset="0"/>
              <a:buChar char="•"/>
            </a:pPr>
            <a:r>
              <a:rPr lang="en-US" sz="1800" b="1" dirty="0"/>
              <a:t> ITS rDNA sequencing </a:t>
            </a:r>
            <a:r>
              <a:rPr lang="en-US" sz="1800" dirty="0"/>
              <a:t>confirmed species-level identity.</a:t>
            </a:r>
          </a:p>
        </p:txBody>
      </p:sp>
      <p:pic>
        <p:nvPicPr>
          <p:cNvPr id="5" name="Picture 4" descr="A diagram of a chemical structure&#10;&#10;AI-generated content may be incorrect.">
            <a:extLst>
              <a:ext uri="{FF2B5EF4-FFF2-40B4-BE49-F238E27FC236}">
                <a16:creationId xmlns:a16="http://schemas.microsoft.com/office/drawing/2014/main" id="{510700F6-7C97-F978-4F37-C6A2502C4D1D}"/>
              </a:ext>
            </a:extLst>
          </p:cNvPr>
          <p:cNvPicPr>
            <a:picLocks noChangeAspect="1"/>
          </p:cNvPicPr>
          <p:nvPr/>
        </p:nvPicPr>
        <p:blipFill>
          <a:blip r:embed="rId4"/>
          <a:stretch>
            <a:fillRect/>
          </a:stretch>
        </p:blipFill>
        <p:spPr>
          <a:xfrm>
            <a:off x="448895" y="577707"/>
            <a:ext cx="2893222" cy="1896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5" name="Picture 14">
            <a:extLst>
              <a:ext uri="{FF2B5EF4-FFF2-40B4-BE49-F238E27FC236}">
                <a16:creationId xmlns:a16="http://schemas.microsoft.com/office/drawing/2014/main" id="{0C97A25B-8B33-ACE5-6769-2676F8AD999C}"/>
              </a:ext>
            </a:extLst>
          </p:cNvPr>
          <p:cNvPicPr>
            <a:picLocks noChangeAspect="1"/>
          </p:cNvPicPr>
          <p:nvPr/>
        </p:nvPicPr>
        <p:blipFill>
          <a:blip r:embed="rId5"/>
          <a:stretch>
            <a:fillRect/>
          </a:stretch>
        </p:blipFill>
        <p:spPr>
          <a:xfrm>
            <a:off x="3561486" y="588944"/>
            <a:ext cx="1971461" cy="15107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Speech Bubble: Rectangle with Corners Rounded 15">
            <a:extLst>
              <a:ext uri="{FF2B5EF4-FFF2-40B4-BE49-F238E27FC236}">
                <a16:creationId xmlns:a16="http://schemas.microsoft.com/office/drawing/2014/main" id="{676882D8-AC22-D404-5EE0-5730E185E124}"/>
              </a:ext>
            </a:extLst>
          </p:cNvPr>
          <p:cNvSpPr/>
          <p:nvPr/>
        </p:nvSpPr>
        <p:spPr>
          <a:xfrm>
            <a:off x="3846785" y="2309931"/>
            <a:ext cx="1686161" cy="783139"/>
          </a:xfrm>
          <a:prstGeom prst="wedgeRoundRectCallout">
            <a:avLst>
              <a:gd name="adj1" fmla="val -20732"/>
              <a:gd name="adj2" fmla="val -78418"/>
              <a:gd name="adj3" fmla="val 16667"/>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b="1" dirty="0">
                <a:solidFill>
                  <a:schemeClr val="tx1"/>
                </a:solidFill>
              </a:rPr>
              <a:t>PLA granules </a:t>
            </a:r>
            <a:r>
              <a:rPr lang="en-US" sz="1700" dirty="0">
                <a:solidFill>
                  <a:schemeClr val="tx1"/>
                </a:solidFill>
              </a:rPr>
              <a:t>coated with </a:t>
            </a:r>
            <a:r>
              <a:rPr lang="en-US" sz="1700" b="1" dirty="0">
                <a:solidFill>
                  <a:schemeClr val="tx1"/>
                </a:solidFill>
              </a:rPr>
              <a:t>Rhodamine b</a:t>
            </a:r>
          </a:p>
        </p:txBody>
      </p:sp>
      <p:sp>
        <p:nvSpPr>
          <p:cNvPr id="26" name="TextBox 25">
            <a:extLst>
              <a:ext uri="{FF2B5EF4-FFF2-40B4-BE49-F238E27FC236}">
                <a16:creationId xmlns:a16="http://schemas.microsoft.com/office/drawing/2014/main" id="{ACF0DFBB-1B54-0793-046C-F06441AA8915}"/>
              </a:ext>
            </a:extLst>
          </p:cNvPr>
          <p:cNvSpPr txBox="1"/>
          <p:nvPr/>
        </p:nvSpPr>
        <p:spPr>
          <a:xfrm>
            <a:off x="1829749" y="2531305"/>
            <a:ext cx="1826539" cy="553998"/>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500" b="1" i="1" dirty="0">
                <a:solidFill>
                  <a:schemeClr val="tx1">
                    <a:lumMod val="85000"/>
                    <a:lumOff val="15000"/>
                  </a:schemeClr>
                </a:solidFill>
              </a:rPr>
              <a:t>PLA-Rhodamine B – </a:t>
            </a:r>
          </a:p>
          <a:p>
            <a:r>
              <a:rPr lang="en-US" sz="1500" b="1" i="1" dirty="0" err="1">
                <a:solidFill>
                  <a:schemeClr val="tx1">
                    <a:lumMod val="85000"/>
                    <a:lumOff val="15000"/>
                  </a:schemeClr>
                </a:solidFill>
              </a:rPr>
              <a:t>Ruixibiotech</a:t>
            </a:r>
            <a:endParaRPr lang="en-US" sz="1500" i="1" dirty="0">
              <a:solidFill>
                <a:schemeClr val="tx1">
                  <a:lumMod val="85000"/>
                  <a:lumOff val="15000"/>
                </a:schemeClr>
              </a:solidFill>
            </a:endParaRPr>
          </a:p>
        </p:txBody>
      </p:sp>
      <p:pic>
        <p:nvPicPr>
          <p:cNvPr id="28" name="Picture 27" descr="A beaker with blue liquid and a flame&#10;&#10;AI-generated content may be incorrect.">
            <a:extLst>
              <a:ext uri="{FF2B5EF4-FFF2-40B4-BE49-F238E27FC236}">
                <a16:creationId xmlns:a16="http://schemas.microsoft.com/office/drawing/2014/main" id="{02DDDD7C-3F94-0F7F-78EF-38BF05336B38}"/>
              </a:ext>
            </a:extLst>
          </p:cNvPr>
          <p:cNvPicPr>
            <a:picLocks noChangeAspect="1"/>
          </p:cNvPicPr>
          <p:nvPr/>
        </p:nvPicPr>
        <p:blipFill>
          <a:blip r:embed="rId6"/>
          <a:stretch>
            <a:fillRect/>
          </a:stretch>
        </p:blipFill>
        <p:spPr>
          <a:xfrm flipH="1">
            <a:off x="683172" y="3611437"/>
            <a:ext cx="1856753" cy="1394046"/>
          </a:xfrm>
          <a:prstGeom prst="rect">
            <a:avLst/>
          </a:prstGeom>
        </p:spPr>
      </p:pic>
    </p:spTree>
    <p:extLst>
      <p:ext uri="{BB962C8B-B14F-4D97-AF65-F5344CB8AC3E}">
        <p14:creationId xmlns:p14="http://schemas.microsoft.com/office/powerpoint/2010/main" val="3667541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A0AC6-86EB-F796-D464-22E1D08DEF9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084B7F9-498B-277A-DB49-5236F6B9EEF9}"/>
              </a:ext>
            </a:extLst>
          </p:cNvPr>
          <p:cNvSpPr>
            <a:spLocks noGrp="1"/>
          </p:cNvSpPr>
          <p:nvPr>
            <p:ph type="title"/>
          </p:nvPr>
        </p:nvSpPr>
        <p:spPr>
          <a:xfrm>
            <a:off x="5491286" y="67661"/>
            <a:ext cx="6297986" cy="1119391"/>
          </a:xfrm>
        </p:spPr>
        <p:txBody>
          <a:bodyPr>
            <a:normAutofit fontScale="90000"/>
          </a:bodyPr>
          <a:lstStyle/>
          <a:p>
            <a:pPr algn="r"/>
            <a:r>
              <a:rPr lang="en-US" sz="3600" b="1" dirty="0"/>
              <a:t>             DNA Extraction &amp; RNA Quality Control</a:t>
            </a:r>
            <a:endParaRPr sz="3600" b="1" dirty="0">
              <a:latin typeface="Arial" panose="020B0604020202020204" pitchFamily="34" charset="0"/>
              <a:cs typeface="Arial" panose="020B0604020202020204" pitchFamily="34" charset="0"/>
            </a:endParaRPr>
          </a:p>
        </p:txBody>
      </p:sp>
      <p:sp>
        <p:nvSpPr>
          <p:cNvPr id="4" name="Rettangolo 3">
            <a:extLst>
              <a:ext uri="{FF2B5EF4-FFF2-40B4-BE49-F238E27FC236}">
                <a16:creationId xmlns:a16="http://schemas.microsoft.com/office/drawing/2014/main" id="{DD73C2B9-0D52-C945-14A4-1932D9AFF491}"/>
              </a:ext>
            </a:extLst>
          </p:cNvPr>
          <p:cNvSpPr/>
          <p:nvPr/>
        </p:nvSpPr>
        <p:spPr>
          <a:xfrm>
            <a:off x="-10888" y="6219350"/>
            <a:ext cx="12213774" cy="1437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6DDD69EE-DFA5-D833-AE55-CDD20A6AE22C}"/>
              </a:ext>
            </a:extLst>
          </p:cNvPr>
          <p:cNvSpPr/>
          <p:nvPr/>
        </p:nvSpPr>
        <p:spPr>
          <a:xfrm>
            <a:off x="-10888" y="6363116"/>
            <a:ext cx="12213774" cy="5057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1 9">
            <a:extLst>
              <a:ext uri="{FF2B5EF4-FFF2-40B4-BE49-F238E27FC236}">
                <a16:creationId xmlns:a16="http://schemas.microsoft.com/office/drawing/2014/main" id="{2A9352F8-E09A-87B5-70E3-77DEB9C6F100}"/>
              </a:ext>
            </a:extLst>
          </p:cNvPr>
          <p:cNvCxnSpPr>
            <a:cxnSpLocks/>
          </p:cNvCxnSpPr>
          <p:nvPr/>
        </p:nvCxnSpPr>
        <p:spPr>
          <a:xfrm flipH="1">
            <a:off x="7175748" y="1187052"/>
            <a:ext cx="4613524" cy="0"/>
          </a:xfrm>
          <a:prstGeom prst="line">
            <a:avLst/>
          </a:prstGeom>
        </p:spPr>
        <p:style>
          <a:lnRef idx="3">
            <a:schemeClr val="accent1"/>
          </a:lnRef>
          <a:fillRef idx="0">
            <a:schemeClr val="accent1"/>
          </a:fillRef>
          <a:effectRef idx="2">
            <a:schemeClr val="accent1"/>
          </a:effectRef>
          <a:fontRef idx="minor">
            <a:schemeClr val="tx1"/>
          </a:fontRef>
        </p:style>
      </p:cxnSp>
      <p:sp>
        <p:nvSpPr>
          <p:cNvPr id="3" name="Rectangle: Rounded Corners 2">
            <a:extLst>
              <a:ext uri="{FF2B5EF4-FFF2-40B4-BE49-F238E27FC236}">
                <a16:creationId xmlns:a16="http://schemas.microsoft.com/office/drawing/2014/main" id="{DC13E470-C4CE-61DA-0A0E-53D175E2DF71}"/>
              </a:ext>
            </a:extLst>
          </p:cNvPr>
          <p:cNvSpPr/>
          <p:nvPr/>
        </p:nvSpPr>
        <p:spPr>
          <a:xfrm>
            <a:off x="1424540" y="1692822"/>
            <a:ext cx="5322771" cy="1592412"/>
          </a:xfrm>
          <a:prstGeom prst="roundRect">
            <a:avLst>
              <a:gd name="adj" fmla="val 3418"/>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dirty="0">
              <a:solidFill>
                <a:schemeClr val="tx1"/>
              </a:solidFill>
            </a:endParaRPr>
          </a:p>
          <a:p>
            <a:r>
              <a:rPr lang="en-US" b="1" dirty="0">
                <a:solidFill>
                  <a:schemeClr val="tx1"/>
                </a:solidFill>
              </a:rPr>
              <a:t>CTAB extraction protocol</a:t>
            </a:r>
            <a:r>
              <a:rPr lang="en-US" dirty="0">
                <a:solidFill>
                  <a:schemeClr val="tx1"/>
                </a:solidFill>
              </a:rPr>
              <a:t> → high-molecular-weight DNA (&gt;20 kb).</a:t>
            </a:r>
          </a:p>
          <a:p>
            <a:r>
              <a:rPr lang="en-US" dirty="0">
                <a:solidFill>
                  <a:schemeClr val="tx1"/>
                </a:solidFill>
              </a:rPr>
              <a:t>QC: </a:t>
            </a:r>
            <a:r>
              <a:rPr lang="en-US" b="1" dirty="0">
                <a:solidFill>
                  <a:schemeClr val="tx1"/>
                </a:solidFill>
              </a:rPr>
              <a:t>Qubit</a:t>
            </a:r>
            <a:r>
              <a:rPr lang="en-US" dirty="0">
                <a:solidFill>
                  <a:schemeClr val="tx1"/>
                </a:solidFill>
              </a:rPr>
              <a:t> (yield), </a:t>
            </a:r>
            <a:r>
              <a:rPr lang="en-US" b="1" dirty="0">
                <a:solidFill>
                  <a:schemeClr val="tx1"/>
                </a:solidFill>
              </a:rPr>
              <a:t>Nanodrop</a:t>
            </a:r>
            <a:r>
              <a:rPr lang="en-US" dirty="0">
                <a:solidFill>
                  <a:schemeClr val="tx1"/>
                </a:solidFill>
              </a:rPr>
              <a:t> (purity), </a:t>
            </a:r>
            <a:r>
              <a:rPr lang="en-US" b="1" dirty="0">
                <a:solidFill>
                  <a:schemeClr val="tx1"/>
                </a:solidFill>
              </a:rPr>
              <a:t>gel electrophoresis</a:t>
            </a:r>
            <a:r>
              <a:rPr lang="en-US" dirty="0">
                <a:solidFill>
                  <a:schemeClr val="tx1"/>
                </a:solidFill>
              </a:rPr>
              <a:t> (integrity).</a:t>
            </a:r>
          </a:p>
          <a:p>
            <a:r>
              <a:rPr lang="en-US" dirty="0">
                <a:solidFill>
                  <a:schemeClr val="tx1"/>
                </a:solidFill>
              </a:rPr>
              <a:t>Essential for </a:t>
            </a:r>
            <a:r>
              <a:rPr lang="en-US" b="1" dirty="0">
                <a:solidFill>
                  <a:schemeClr val="tx1"/>
                </a:solidFill>
              </a:rPr>
              <a:t>Nanopore long-read sequencing</a:t>
            </a:r>
            <a:r>
              <a:rPr lang="en-US" dirty="0">
                <a:solidFill>
                  <a:schemeClr val="tx1"/>
                </a:solidFill>
              </a:rPr>
              <a:t>.</a:t>
            </a:r>
          </a:p>
          <a:p>
            <a:pPr algn="ctr"/>
            <a:endParaRPr lang="en-US" dirty="0"/>
          </a:p>
        </p:txBody>
      </p:sp>
      <p:sp>
        <p:nvSpPr>
          <p:cNvPr id="8" name="Rectangle: Top Corners Rounded 7">
            <a:extLst>
              <a:ext uri="{FF2B5EF4-FFF2-40B4-BE49-F238E27FC236}">
                <a16:creationId xmlns:a16="http://schemas.microsoft.com/office/drawing/2014/main" id="{2147DD23-FB0B-E2C0-F8C8-304EEEDFAD38}"/>
              </a:ext>
            </a:extLst>
          </p:cNvPr>
          <p:cNvSpPr/>
          <p:nvPr/>
        </p:nvSpPr>
        <p:spPr>
          <a:xfrm>
            <a:off x="1424540" y="1178484"/>
            <a:ext cx="2127183" cy="385010"/>
          </a:xfrm>
          <a:prstGeom prst="round2Same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a:p>
            <a:pPr algn="ctr"/>
            <a:r>
              <a:rPr lang="en-US" b="1" dirty="0">
                <a:solidFill>
                  <a:schemeClr val="bg1"/>
                </a:solidFill>
              </a:rPr>
              <a:t>Genomic DNA</a:t>
            </a:r>
            <a:endParaRPr lang="en-US" dirty="0">
              <a:solidFill>
                <a:schemeClr val="bg1"/>
              </a:solidFill>
            </a:endParaRPr>
          </a:p>
          <a:p>
            <a:pPr algn="ctr"/>
            <a:endParaRPr lang="en-US" dirty="0"/>
          </a:p>
        </p:txBody>
      </p:sp>
      <p:sp>
        <p:nvSpPr>
          <p:cNvPr id="11" name="Rectangle: Rounded Corners 10">
            <a:extLst>
              <a:ext uri="{FF2B5EF4-FFF2-40B4-BE49-F238E27FC236}">
                <a16:creationId xmlns:a16="http://schemas.microsoft.com/office/drawing/2014/main" id="{C16A6447-625A-263B-1329-1481846158F1}"/>
              </a:ext>
            </a:extLst>
          </p:cNvPr>
          <p:cNvSpPr/>
          <p:nvPr/>
        </p:nvSpPr>
        <p:spPr>
          <a:xfrm>
            <a:off x="6466501" y="4096416"/>
            <a:ext cx="5322771" cy="1592412"/>
          </a:xfrm>
          <a:prstGeom prst="roundRect">
            <a:avLst>
              <a:gd name="adj" fmla="val 3418"/>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dirty="0">
              <a:solidFill>
                <a:schemeClr val="tx1"/>
              </a:solidFill>
            </a:endParaRPr>
          </a:p>
          <a:p>
            <a:r>
              <a:rPr lang="en-US" dirty="0">
                <a:solidFill>
                  <a:schemeClr val="tx1"/>
                </a:solidFill>
              </a:rPr>
              <a:t>Extraction: </a:t>
            </a:r>
            <a:r>
              <a:rPr lang="en-US" b="1" dirty="0" err="1">
                <a:solidFill>
                  <a:schemeClr val="tx1"/>
                </a:solidFill>
              </a:rPr>
              <a:t>TRIzol</a:t>
            </a:r>
            <a:r>
              <a:rPr lang="en-US" b="1" dirty="0">
                <a:solidFill>
                  <a:schemeClr val="tx1"/>
                </a:solidFill>
              </a:rPr>
              <a:t> + silica column purification</a:t>
            </a:r>
            <a:r>
              <a:rPr lang="en-US" dirty="0">
                <a:solidFill>
                  <a:schemeClr val="tx1"/>
                </a:solidFill>
              </a:rPr>
              <a:t>.</a:t>
            </a:r>
          </a:p>
          <a:p>
            <a:r>
              <a:rPr lang="en-US" dirty="0">
                <a:solidFill>
                  <a:schemeClr val="tx1"/>
                </a:solidFill>
              </a:rPr>
              <a:t>QC: </a:t>
            </a:r>
            <a:r>
              <a:rPr lang="en-US" b="1" dirty="0">
                <a:solidFill>
                  <a:schemeClr val="tx1"/>
                </a:solidFill>
              </a:rPr>
              <a:t>Bioanalyzer</a:t>
            </a:r>
            <a:r>
              <a:rPr lang="en-US" dirty="0">
                <a:solidFill>
                  <a:schemeClr val="tx1"/>
                </a:solidFill>
              </a:rPr>
              <a:t> (RIN &gt; 8), </a:t>
            </a:r>
            <a:r>
              <a:rPr lang="en-US" b="1" dirty="0">
                <a:solidFill>
                  <a:schemeClr val="tx1"/>
                </a:solidFill>
              </a:rPr>
              <a:t>Nanodrop</a:t>
            </a:r>
            <a:r>
              <a:rPr lang="en-US" dirty="0">
                <a:solidFill>
                  <a:schemeClr val="tx1"/>
                </a:solidFill>
              </a:rPr>
              <a:t> (A260/280).</a:t>
            </a:r>
          </a:p>
          <a:p>
            <a:r>
              <a:rPr lang="en-US" dirty="0">
                <a:solidFill>
                  <a:schemeClr val="tx1"/>
                </a:solidFill>
              </a:rPr>
              <a:t>Libraries: </a:t>
            </a:r>
            <a:r>
              <a:rPr lang="en-US" b="1" dirty="0">
                <a:solidFill>
                  <a:schemeClr val="tx1"/>
                </a:solidFill>
              </a:rPr>
              <a:t>12 RNA-Seq samples</a:t>
            </a:r>
            <a:r>
              <a:rPr lang="en-US" dirty="0">
                <a:solidFill>
                  <a:schemeClr val="tx1"/>
                </a:solidFill>
              </a:rPr>
              <a:t> (Control, PLA, PHA, Blank × 3 replicates).</a:t>
            </a:r>
          </a:p>
          <a:p>
            <a:r>
              <a:rPr lang="en-US" dirty="0">
                <a:solidFill>
                  <a:schemeClr val="tx1"/>
                </a:solidFill>
              </a:rPr>
              <a:t>Ensures </a:t>
            </a:r>
            <a:r>
              <a:rPr lang="en-US" b="1" dirty="0">
                <a:solidFill>
                  <a:schemeClr val="tx1"/>
                </a:solidFill>
              </a:rPr>
              <a:t>reliable transcriptome profiling</a:t>
            </a:r>
            <a:r>
              <a:rPr lang="en-US" dirty="0">
                <a:solidFill>
                  <a:schemeClr val="tx1"/>
                </a:solidFill>
              </a:rPr>
              <a:t>.</a:t>
            </a:r>
          </a:p>
          <a:p>
            <a:pPr algn="ctr"/>
            <a:endParaRPr lang="en-US" dirty="0"/>
          </a:p>
        </p:txBody>
      </p:sp>
      <p:sp>
        <p:nvSpPr>
          <p:cNvPr id="15" name="Rectangle: Top Corners Rounded 14">
            <a:extLst>
              <a:ext uri="{FF2B5EF4-FFF2-40B4-BE49-F238E27FC236}">
                <a16:creationId xmlns:a16="http://schemas.microsoft.com/office/drawing/2014/main" id="{571B1759-4BC6-67F7-6E34-8ABACE2C5CEE}"/>
              </a:ext>
            </a:extLst>
          </p:cNvPr>
          <p:cNvSpPr/>
          <p:nvPr/>
        </p:nvSpPr>
        <p:spPr>
          <a:xfrm>
            <a:off x="10363130" y="3549742"/>
            <a:ext cx="1426142" cy="453609"/>
          </a:xfrm>
          <a:prstGeom prst="round2Same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Total RNA</a:t>
            </a:r>
          </a:p>
        </p:txBody>
      </p:sp>
      <p:pic>
        <p:nvPicPr>
          <p:cNvPr id="17" name="Picture 16" descr="A diagram of different types of liquid&#10;&#10;AI-generated content may be incorrect.">
            <a:extLst>
              <a:ext uri="{FF2B5EF4-FFF2-40B4-BE49-F238E27FC236}">
                <a16:creationId xmlns:a16="http://schemas.microsoft.com/office/drawing/2014/main" id="{A9677EAE-BEB1-497B-0925-0A53FE074DB9}"/>
              </a:ext>
            </a:extLst>
          </p:cNvPr>
          <p:cNvPicPr>
            <a:picLocks noChangeAspect="1"/>
          </p:cNvPicPr>
          <p:nvPr/>
        </p:nvPicPr>
        <p:blipFill>
          <a:blip r:embed="rId3"/>
          <a:stretch>
            <a:fillRect/>
          </a:stretch>
        </p:blipFill>
        <p:spPr>
          <a:xfrm>
            <a:off x="6915865" y="1441311"/>
            <a:ext cx="4153188" cy="1829344"/>
          </a:xfrm>
          <a:prstGeom prst="rect">
            <a:avLst/>
          </a:prstGeom>
          <a:ln>
            <a:noFill/>
          </a:ln>
          <a:effectLst>
            <a:outerShdw blurRad="190500" algn="tl" rotWithShape="0">
              <a:srgbClr val="000000">
                <a:alpha val="70000"/>
              </a:srgbClr>
            </a:outerShdw>
          </a:effectLst>
        </p:spPr>
      </p:pic>
      <p:pic>
        <p:nvPicPr>
          <p:cNvPr id="19" name="Picture 18" descr="A diagram of a dna extraction process&#10;&#10;AI-generated content may be incorrect.">
            <a:extLst>
              <a:ext uri="{FF2B5EF4-FFF2-40B4-BE49-F238E27FC236}">
                <a16:creationId xmlns:a16="http://schemas.microsoft.com/office/drawing/2014/main" id="{147BAD48-937F-157B-A544-AA724BCA336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8000"/>
                    </a14:imgEffect>
                  </a14:imgLayer>
                </a14:imgProps>
              </a:ext>
            </a:extLst>
          </a:blip>
          <a:stretch>
            <a:fillRect/>
          </a:stretch>
        </p:blipFill>
        <p:spPr>
          <a:xfrm>
            <a:off x="1005911" y="3541384"/>
            <a:ext cx="5322771" cy="2496934"/>
          </a:xfrm>
          <a:prstGeom prst="rect">
            <a:avLst/>
          </a:prstGeom>
          <a:ln>
            <a:noFill/>
          </a:ln>
          <a:effectLst>
            <a:outerShdw blurRad="190500" algn="tl" rotWithShape="0">
              <a:srgbClr val="000000">
                <a:alpha val="70000"/>
              </a:srgbClr>
            </a:outerShdw>
          </a:effectLst>
        </p:spPr>
      </p:pic>
      <p:pic>
        <p:nvPicPr>
          <p:cNvPr id="21" name="Picture 20" descr="A close-up of a device&#10;&#10;AI-generated content may be incorrect.">
            <a:extLst>
              <a:ext uri="{FF2B5EF4-FFF2-40B4-BE49-F238E27FC236}">
                <a16:creationId xmlns:a16="http://schemas.microsoft.com/office/drawing/2014/main" id="{33AEEAF9-CB4C-878C-6DFA-E1736B864E23}"/>
              </a:ext>
            </a:extLst>
          </p:cNvPr>
          <p:cNvPicPr>
            <a:picLocks noChangeAspect="1"/>
          </p:cNvPicPr>
          <p:nvPr/>
        </p:nvPicPr>
        <p:blipFill>
          <a:blip r:embed="rId6"/>
          <a:stretch>
            <a:fillRect/>
          </a:stretch>
        </p:blipFill>
        <p:spPr>
          <a:xfrm>
            <a:off x="3833438" y="767361"/>
            <a:ext cx="1723307" cy="796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4" name="Picture 33" descr="A colorful dna strand on a black background&#10;&#10;AI-generated content may be incorrect.">
            <a:extLst>
              <a:ext uri="{FF2B5EF4-FFF2-40B4-BE49-F238E27FC236}">
                <a16:creationId xmlns:a16="http://schemas.microsoft.com/office/drawing/2014/main" id="{5126DE94-C281-6189-DC28-7E30765E1212}"/>
              </a:ext>
            </a:extLst>
          </p:cNvPr>
          <p:cNvPicPr>
            <a:picLocks noChangeAspect="1"/>
          </p:cNvPicPr>
          <p:nvPr/>
        </p:nvPicPr>
        <p:blipFill>
          <a:blip r:embed="rId7"/>
          <a:stretch>
            <a:fillRect/>
          </a:stretch>
        </p:blipFill>
        <p:spPr>
          <a:xfrm>
            <a:off x="10029003" y="3363684"/>
            <a:ext cx="752755" cy="660849"/>
          </a:xfrm>
          <a:prstGeom prst="rect">
            <a:avLst/>
          </a:prstGeom>
        </p:spPr>
      </p:pic>
      <p:pic>
        <p:nvPicPr>
          <p:cNvPr id="36" name="Picture 35" descr="A blue dna strand on a black background&#10;&#10;AI-generated content may be incorrect.">
            <a:extLst>
              <a:ext uri="{FF2B5EF4-FFF2-40B4-BE49-F238E27FC236}">
                <a16:creationId xmlns:a16="http://schemas.microsoft.com/office/drawing/2014/main" id="{9C8B0215-FC7B-1B89-98DF-81454DB8E31C}"/>
              </a:ext>
            </a:extLst>
          </p:cNvPr>
          <p:cNvPicPr>
            <a:picLocks noChangeAspect="1"/>
          </p:cNvPicPr>
          <p:nvPr/>
        </p:nvPicPr>
        <p:blipFill>
          <a:blip r:embed="rId8"/>
          <a:stretch>
            <a:fillRect/>
          </a:stretch>
        </p:blipFill>
        <p:spPr>
          <a:xfrm>
            <a:off x="1286594" y="860420"/>
            <a:ext cx="864773" cy="832402"/>
          </a:xfrm>
          <a:prstGeom prst="rect">
            <a:avLst/>
          </a:prstGeom>
        </p:spPr>
      </p:pic>
    </p:spTree>
    <p:extLst>
      <p:ext uri="{BB962C8B-B14F-4D97-AF65-F5344CB8AC3E}">
        <p14:creationId xmlns:p14="http://schemas.microsoft.com/office/powerpoint/2010/main" val="476114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35AAF-D425-5C3E-4ED2-60E6A51CA3F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403F1FB-D687-F45B-856D-B7EE87DD396C}"/>
              </a:ext>
            </a:extLst>
          </p:cNvPr>
          <p:cNvSpPr>
            <a:spLocks noGrp="1"/>
          </p:cNvSpPr>
          <p:nvPr>
            <p:ph type="title"/>
          </p:nvPr>
        </p:nvSpPr>
        <p:spPr>
          <a:xfrm>
            <a:off x="5062849" y="237771"/>
            <a:ext cx="6297986" cy="1119391"/>
          </a:xfrm>
        </p:spPr>
        <p:txBody>
          <a:bodyPr>
            <a:normAutofit fontScale="90000"/>
          </a:bodyPr>
          <a:lstStyle/>
          <a:p>
            <a:pPr algn="r"/>
            <a:r>
              <a:rPr lang="en-US" sz="3600" b="1" dirty="0"/>
              <a:t>             Hybrid Genome   Sequencing Strategy</a:t>
            </a:r>
            <a:endParaRPr sz="3600" b="1" dirty="0">
              <a:latin typeface="Arial" panose="020B0604020202020204" pitchFamily="34" charset="0"/>
              <a:cs typeface="Arial" panose="020B0604020202020204" pitchFamily="34" charset="0"/>
            </a:endParaRPr>
          </a:p>
        </p:txBody>
      </p:sp>
      <p:sp>
        <p:nvSpPr>
          <p:cNvPr id="4" name="Rettangolo 3">
            <a:extLst>
              <a:ext uri="{FF2B5EF4-FFF2-40B4-BE49-F238E27FC236}">
                <a16:creationId xmlns:a16="http://schemas.microsoft.com/office/drawing/2014/main" id="{EAB04676-FEF8-C9C8-C72C-8ECAF1491062}"/>
              </a:ext>
            </a:extLst>
          </p:cNvPr>
          <p:cNvSpPr/>
          <p:nvPr/>
        </p:nvSpPr>
        <p:spPr>
          <a:xfrm>
            <a:off x="-10888" y="6219350"/>
            <a:ext cx="12213774" cy="1437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8B78FC20-27E7-5F93-C7C1-3D6E30F0DA18}"/>
              </a:ext>
            </a:extLst>
          </p:cNvPr>
          <p:cNvSpPr/>
          <p:nvPr/>
        </p:nvSpPr>
        <p:spPr>
          <a:xfrm>
            <a:off x="-10888" y="6363116"/>
            <a:ext cx="12213774" cy="5057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1 9">
            <a:extLst>
              <a:ext uri="{FF2B5EF4-FFF2-40B4-BE49-F238E27FC236}">
                <a16:creationId xmlns:a16="http://schemas.microsoft.com/office/drawing/2014/main" id="{CF0C7359-4891-E34C-0E6B-7E2102CE0E86}"/>
              </a:ext>
            </a:extLst>
          </p:cNvPr>
          <p:cNvCxnSpPr>
            <a:cxnSpLocks/>
          </p:cNvCxnSpPr>
          <p:nvPr/>
        </p:nvCxnSpPr>
        <p:spPr>
          <a:xfrm flipH="1">
            <a:off x="6747311" y="1434164"/>
            <a:ext cx="4613524" cy="0"/>
          </a:xfrm>
          <a:prstGeom prst="line">
            <a:avLst/>
          </a:prstGeom>
        </p:spPr>
        <p:style>
          <a:lnRef idx="3">
            <a:schemeClr val="accent1"/>
          </a:lnRef>
          <a:fillRef idx="0">
            <a:schemeClr val="accent1"/>
          </a:fillRef>
          <a:effectRef idx="2">
            <a:schemeClr val="accent1"/>
          </a:effectRef>
          <a:fontRef idx="minor">
            <a:schemeClr val="tx1"/>
          </a:fontRef>
        </p:style>
      </p:cxnSp>
      <p:graphicFrame>
        <p:nvGraphicFramePr>
          <p:cNvPr id="24" name="Table 23">
            <a:extLst>
              <a:ext uri="{FF2B5EF4-FFF2-40B4-BE49-F238E27FC236}">
                <a16:creationId xmlns:a16="http://schemas.microsoft.com/office/drawing/2014/main" id="{31394A40-E5BC-6E1C-EA66-001664C9D135}"/>
              </a:ext>
            </a:extLst>
          </p:cNvPr>
          <p:cNvGraphicFramePr>
            <a:graphicFrameLocks noGrp="1"/>
          </p:cNvGraphicFramePr>
          <p:nvPr>
            <p:extLst>
              <p:ext uri="{D42A27DB-BD31-4B8C-83A1-F6EECF244321}">
                <p14:modId xmlns:p14="http://schemas.microsoft.com/office/powerpoint/2010/main" val="117572320"/>
              </p:ext>
            </p:extLst>
          </p:nvPr>
        </p:nvGraphicFramePr>
        <p:xfrm>
          <a:off x="1796716" y="2817735"/>
          <a:ext cx="9407925" cy="3108960"/>
        </p:xfrm>
        <a:graphic>
          <a:graphicData uri="http://schemas.openxmlformats.org/drawingml/2006/table">
            <a:tbl>
              <a:tblPr/>
              <a:tblGrid>
                <a:gridCol w="3135975">
                  <a:extLst>
                    <a:ext uri="{9D8B030D-6E8A-4147-A177-3AD203B41FA5}">
                      <a16:colId xmlns:a16="http://schemas.microsoft.com/office/drawing/2014/main" val="639440464"/>
                    </a:ext>
                  </a:extLst>
                </a:gridCol>
                <a:gridCol w="3135975">
                  <a:extLst>
                    <a:ext uri="{9D8B030D-6E8A-4147-A177-3AD203B41FA5}">
                      <a16:colId xmlns:a16="http://schemas.microsoft.com/office/drawing/2014/main" val="1285654761"/>
                    </a:ext>
                  </a:extLst>
                </a:gridCol>
                <a:gridCol w="3135975">
                  <a:extLst>
                    <a:ext uri="{9D8B030D-6E8A-4147-A177-3AD203B41FA5}">
                      <a16:colId xmlns:a16="http://schemas.microsoft.com/office/drawing/2014/main" val="3575041467"/>
                    </a:ext>
                  </a:extLst>
                </a:gridCol>
              </a:tblGrid>
              <a:tr h="274649">
                <a:tc>
                  <a:txBody>
                    <a:bodyPr/>
                    <a:lstStyle/>
                    <a:p>
                      <a:pPr>
                        <a:buNone/>
                      </a:pPr>
                      <a:r>
                        <a:rPr lang="en-US" sz="1800" dirty="0"/>
                        <a:t>Feature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b="1" dirty="0"/>
                        <a:t>Illumina </a:t>
                      </a:r>
                      <a:r>
                        <a:rPr lang="en-US" sz="1800" b="1" dirty="0" err="1"/>
                        <a:t>NovaSeq</a:t>
                      </a:r>
                      <a:r>
                        <a:rPr lang="en-US" sz="1800" b="1" dirty="0"/>
                        <a:t> 6000</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buNone/>
                      </a:pPr>
                      <a:r>
                        <a:rPr lang="en-US" sz="1800" b="1" dirty="0"/>
                        <a:t>Oxford Nanopore </a:t>
                      </a:r>
                      <a:r>
                        <a:rPr lang="en-US" sz="1800" b="1" dirty="0" err="1"/>
                        <a:t>GridION</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07038079"/>
                  </a:ext>
                </a:extLst>
              </a:tr>
              <a:tr h="274649">
                <a:tc>
                  <a:txBody>
                    <a:bodyPr/>
                    <a:lstStyle/>
                    <a:p>
                      <a:pPr>
                        <a:buNone/>
                      </a:pPr>
                      <a:r>
                        <a:rPr lang="en-US" sz="1800" b="1" dirty="0"/>
                        <a:t>Read type</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t>Short, paired-end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t>Long, single-molecule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6076646"/>
                  </a:ext>
                </a:extLst>
              </a:tr>
              <a:tr h="274649">
                <a:tc>
                  <a:txBody>
                    <a:bodyPr/>
                    <a:lstStyle/>
                    <a:p>
                      <a:pPr>
                        <a:buNone/>
                      </a:pPr>
                      <a:r>
                        <a:rPr lang="en-US" sz="1800" b="1"/>
                        <a:t>Read length</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150 bp (PE150)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Up to 20 kb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9068151"/>
                  </a:ext>
                </a:extLst>
              </a:tr>
              <a:tr h="274649">
                <a:tc>
                  <a:txBody>
                    <a:bodyPr/>
                    <a:lstStyle/>
                    <a:p>
                      <a:pPr>
                        <a:buNone/>
                      </a:pPr>
                      <a:r>
                        <a:rPr lang="en-US" sz="1800" b="1"/>
                        <a:t>Coverage in project</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~up to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t>~35×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9357633"/>
                  </a:ext>
                </a:extLst>
              </a:tr>
              <a:tr h="274649">
                <a:tc>
                  <a:txBody>
                    <a:bodyPr/>
                    <a:lstStyle/>
                    <a:p>
                      <a:pPr>
                        <a:buNone/>
                      </a:pPr>
                      <a:r>
                        <a:rPr lang="en-US" sz="1800" b="1"/>
                        <a:t>Accuracy</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t>&gt;99.9% (Phred &gt; Q30)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~90–95% (after polishing)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6159801"/>
                  </a:ext>
                </a:extLst>
              </a:tr>
              <a:tr h="480636">
                <a:tc>
                  <a:txBody>
                    <a:bodyPr/>
                    <a:lstStyle/>
                    <a:p>
                      <a:pPr>
                        <a:buNone/>
                      </a:pPr>
                      <a:r>
                        <a:rPr lang="en-US" sz="1800" b="1"/>
                        <a:t>Strengths</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t>High base accuracy, SNP detection, RNA-Seq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Resolves repeats, structural variants, improves contiguity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6549583"/>
                  </a:ext>
                </a:extLst>
              </a:tr>
              <a:tr h="480636">
                <a:tc>
                  <a:txBody>
                    <a:bodyPr/>
                    <a:lstStyle/>
                    <a:p>
                      <a:pPr>
                        <a:buNone/>
                      </a:pPr>
                      <a:r>
                        <a:rPr lang="en-US" sz="1800" b="1" dirty="0"/>
                        <a:t>Main role in project</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Error correction, polishing, transcriptome mapping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Primary genome scaffolding, structural resolution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0987684"/>
                  </a:ext>
                </a:extLst>
              </a:tr>
            </a:tbl>
          </a:graphicData>
        </a:graphic>
      </p:graphicFrame>
      <p:pic>
        <p:nvPicPr>
          <p:cNvPr id="26" name="Picture 25">
            <a:extLst>
              <a:ext uri="{FF2B5EF4-FFF2-40B4-BE49-F238E27FC236}">
                <a16:creationId xmlns:a16="http://schemas.microsoft.com/office/drawing/2014/main" id="{01404239-AF98-19DC-2633-6B0BDFBAE893}"/>
              </a:ext>
            </a:extLst>
          </p:cNvPr>
          <p:cNvPicPr>
            <a:picLocks noChangeAspect="1"/>
          </p:cNvPicPr>
          <p:nvPr/>
        </p:nvPicPr>
        <p:blipFill>
          <a:blip r:embed="rId3"/>
          <a:stretch>
            <a:fillRect/>
          </a:stretch>
        </p:blipFill>
        <p:spPr>
          <a:xfrm>
            <a:off x="3445844" y="1223738"/>
            <a:ext cx="1405288" cy="9492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descr="A white machine with a screen on top&#10;&#10;AI-generated content may be incorrect.">
            <a:extLst>
              <a:ext uri="{FF2B5EF4-FFF2-40B4-BE49-F238E27FC236}">
                <a16:creationId xmlns:a16="http://schemas.microsoft.com/office/drawing/2014/main" id="{20B2AF7B-FB0F-7AE3-353F-7151B06547B7}"/>
              </a:ext>
            </a:extLst>
          </p:cNvPr>
          <p:cNvPicPr>
            <a:picLocks noChangeAspect="1"/>
          </p:cNvPicPr>
          <p:nvPr/>
        </p:nvPicPr>
        <p:blipFill>
          <a:blip r:embed="rId4"/>
          <a:stretch>
            <a:fillRect/>
          </a:stretch>
        </p:blipFill>
        <p:spPr>
          <a:xfrm flipH="1">
            <a:off x="1912219" y="881690"/>
            <a:ext cx="1321909" cy="16333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Speech Bubble: Rectangle with Corners Rounded 12">
            <a:extLst>
              <a:ext uri="{FF2B5EF4-FFF2-40B4-BE49-F238E27FC236}">
                <a16:creationId xmlns:a16="http://schemas.microsoft.com/office/drawing/2014/main" id="{32503B7B-7693-0F1A-BBDA-CDFEEB11CA8D}"/>
              </a:ext>
            </a:extLst>
          </p:cNvPr>
          <p:cNvSpPr/>
          <p:nvPr/>
        </p:nvSpPr>
        <p:spPr>
          <a:xfrm>
            <a:off x="1796716" y="282971"/>
            <a:ext cx="2563528" cy="434998"/>
          </a:xfrm>
          <a:prstGeom prst="wedgeRoundRectCallout">
            <a:avLst>
              <a:gd name="adj1" fmla="val -20458"/>
              <a:gd name="adj2" fmla="val 82414"/>
              <a:gd name="adj3" fmla="val 16667"/>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3">
            <a:extLst>
              <a:ext uri="{FF2B5EF4-FFF2-40B4-BE49-F238E27FC236}">
                <a16:creationId xmlns:a16="http://schemas.microsoft.com/office/drawing/2014/main" id="{01999E12-A633-E1F2-65B6-4F56EF34453F}"/>
              </a:ext>
            </a:extLst>
          </p:cNvPr>
          <p:cNvSpPr>
            <a:spLocks noChangeArrowheads="1"/>
          </p:cNvSpPr>
          <p:nvPr/>
        </p:nvSpPr>
        <p:spPr bwMode="auto">
          <a:xfrm>
            <a:off x="1796716" y="287340"/>
            <a:ext cx="36704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accent1">
                    <a:lumMod val="75000"/>
                  </a:schemeClr>
                </a:solidFill>
                <a:latin typeface="Arial" panose="020B0604020202020204" pitchFamily="34" charset="0"/>
                <a:hlinkClick r:id="rId5">
                  <a:extLst>
                    <a:ext uri="{A12FA001-AC4F-418D-AE19-62706E023703}">
                      <ahyp:hlinkClr xmlns:ahyp="http://schemas.microsoft.com/office/drawing/2018/hyperlinkcolor" val="tx"/>
                    </a:ext>
                  </a:extLst>
                </a:hlinkClick>
              </a:rPr>
              <a:t>Illumina </a:t>
            </a:r>
            <a:r>
              <a:rPr lang="en-US" altLang="en-US" dirty="0" err="1">
                <a:solidFill>
                  <a:schemeClr val="accent1">
                    <a:lumMod val="75000"/>
                  </a:schemeClr>
                </a:solidFill>
                <a:latin typeface="Arial" panose="020B0604020202020204" pitchFamily="34" charset="0"/>
                <a:hlinkClick r:id="rId5">
                  <a:extLst>
                    <a:ext uri="{A12FA001-AC4F-418D-AE19-62706E023703}">
                      <ahyp:hlinkClr xmlns:ahyp="http://schemas.microsoft.com/office/drawing/2018/hyperlinkcolor" val="tx"/>
                    </a:ext>
                  </a:extLst>
                </a:hlinkClick>
              </a:rPr>
              <a:t>NovaSeq</a:t>
            </a:r>
            <a:r>
              <a:rPr lang="en-US" altLang="en-US" dirty="0">
                <a:solidFill>
                  <a:schemeClr val="accent1">
                    <a:lumMod val="75000"/>
                  </a:schemeClr>
                </a:solidFill>
                <a:latin typeface="Arial" panose="020B0604020202020204" pitchFamily="34" charset="0"/>
                <a:hlinkClick r:id="rId5">
                  <a:extLst>
                    <a:ext uri="{A12FA001-AC4F-418D-AE19-62706E023703}">
                      <ahyp:hlinkClr xmlns:ahyp="http://schemas.microsoft.com/office/drawing/2018/hyperlinkcolor" val="tx"/>
                    </a:ext>
                  </a:extLst>
                </a:hlinkClick>
              </a:rPr>
              <a:t> 6000</a:t>
            </a:r>
            <a:endParaRPr kumimoji="0" lang="en-US" altLang="en-US" sz="1800" b="0" i="0" u="none" strike="noStrike" cap="none" normalizeH="0" baseline="0" dirty="0">
              <a:ln>
                <a:noFill/>
              </a:ln>
              <a:solidFill>
                <a:schemeClr val="accent1">
                  <a:lumMod val="75000"/>
                </a:schemeClr>
              </a:solidFill>
              <a:effectLst/>
              <a:latin typeface="Arial" panose="020B0604020202020204" pitchFamily="34" charset="0"/>
            </a:endParaRPr>
          </a:p>
        </p:txBody>
      </p:sp>
      <p:sp>
        <p:nvSpPr>
          <p:cNvPr id="14" name="Speech Bubble: Rectangle with Corners Rounded 13">
            <a:extLst>
              <a:ext uri="{FF2B5EF4-FFF2-40B4-BE49-F238E27FC236}">
                <a16:creationId xmlns:a16="http://schemas.microsoft.com/office/drawing/2014/main" id="{BE9B3DF9-16C0-4A3B-6BDD-FC786F9BD67B}"/>
              </a:ext>
            </a:extLst>
          </p:cNvPr>
          <p:cNvSpPr/>
          <p:nvPr/>
        </p:nvSpPr>
        <p:spPr>
          <a:xfrm>
            <a:off x="5027972" y="1107968"/>
            <a:ext cx="1321909" cy="1004158"/>
          </a:xfrm>
          <a:prstGeom prst="wedgeRoundRectCallout">
            <a:avLst>
              <a:gd name="adj1" fmla="val -62831"/>
              <a:gd name="adj2" fmla="val -18017"/>
              <a:gd name="adj3" fmla="val 16667"/>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1F4A71B-05E9-9F74-BAF1-BBF8E9722F5B}"/>
              </a:ext>
            </a:extLst>
          </p:cNvPr>
          <p:cNvSpPr txBox="1"/>
          <p:nvPr/>
        </p:nvSpPr>
        <p:spPr>
          <a:xfrm>
            <a:off x="5095430" y="1147532"/>
            <a:ext cx="1651881" cy="923330"/>
          </a:xfrm>
          <a:prstGeom prst="rect">
            <a:avLst/>
          </a:prstGeom>
          <a:noFill/>
        </p:spPr>
        <p:txBody>
          <a:bodyPr wrap="square">
            <a:spAutoFit/>
          </a:bodyPr>
          <a:lstStyle/>
          <a:p>
            <a:r>
              <a:rPr kumimoji="0" lang="en-US" altLang="en-US" sz="1800" b="0" i="0" u="none" strike="noStrike" cap="none" normalizeH="0" baseline="0" dirty="0">
                <a:ln>
                  <a:noFill/>
                </a:ln>
                <a:solidFill>
                  <a:schemeClr val="accent1">
                    <a:lumMod val="75000"/>
                  </a:schemeClr>
                </a:solidFill>
                <a:effectLst/>
                <a:latin typeface="Arial" panose="020B0604020202020204" pitchFamily="34" charset="0"/>
                <a:hlinkClick r:id="rId6">
                  <a:extLst>
                    <a:ext uri="{A12FA001-AC4F-418D-AE19-62706E023703}">
                      <ahyp:hlinkClr xmlns:ahyp="http://schemas.microsoft.com/office/drawing/2018/hyperlinkcolor" val="tx"/>
                    </a:ext>
                  </a:extLst>
                </a:hlinkClick>
              </a:rPr>
              <a:t>Oxford Nanopore </a:t>
            </a:r>
            <a:r>
              <a:rPr kumimoji="0" lang="en-US" altLang="en-US" sz="1800" b="0" i="0" u="none" strike="noStrike" cap="none" normalizeH="0" baseline="0" dirty="0" err="1">
                <a:ln>
                  <a:noFill/>
                </a:ln>
                <a:solidFill>
                  <a:schemeClr val="accent1">
                    <a:lumMod val="75000"/>
                  </a:schemeClr>
                </a:solidFill>
                <a:effectLst/>
                <a:latin typeface="Arial" panose="020B0604020202020204" pitchFamily="34" charset="0"/>
                <a:hlinkClick r:id="rId6">
                  <a:extLst>
                    <a:ext uri="{A12FA001-AC4F-418D-AE19-62706E023703}">
                      <ahyp:hlinkClr xmlns:ahyp="http://schemas.microsoft.com/office/drawing/2018/hyperlinkcolor" val="tx"/>
                    </a:ext>
                  </a:extLst>
                </a:hlinkClick>
              </a:rPr>
              <a:t>GridION</a:t>
            </a:r>
            <a:endParaRPr lang="en-US" dirty="0">
              <a:solidFill>
                <a:schemeClr val="accent1">
                  <a:lumMod val="75000"/>
                </a:schemeClr>
              </a:solidFill>
            </a:endParaRPr>
          </a:p>
        </p:txBody>
      </p:sp>
      <p:sp>
        <p:nvSpPr>
          <p:cNvPr id="18" name="Rectangle: Folded Corner 17">
            <a:extLst>
              <a:ext uri="{FF2B5EF4-FFF2-40B4-BE49-F238E27FC236}">
                <a16:creationId xmlns:a16="http://schemas.microsoft.com/office/drawing/2014/main" id="{7996FBEF-4987-B439-CFAC-7B50F220FEA4}"/>
              </a:ext>
            </a:extLst>
          </p:cNvPr>
          <p:cNvSpPr/>
          <p:nvPr/>
        </p:nvSpPr>
        <p:spPr>
          <a:xfrm>
            <a:off x="8123722" y="1609197"/>
            <a:ext cx="3274591" cy="923330"/>
          </a:xfrm>
          <a:prstGeom prst="foldedCorner">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D4AE918-2708-29BE-CF93-71B5EF36E99F}"/>
              </a:ext>
            </a:extLst>
          </p:cNvPr>
          <p:cNvSpPr txBox="1"/>
          <p:nvPr/>
        </p:nvSpPr>
        <p:spPr>
          <a:xfrm>
            <a:off x="8235649" y="1615219"/>
            <a:ext cx="3162664" cy="923330"/>
          </a:xfrm>
          <a:prstGeom prst="rect">
            <a:avLst/>
          </a:prstGeom>
          <a:noFill/>
          <a:ln>
            <a:noFill/>
          </a:ln>
        </p:spPr>
        <p:txBody>
          <a:bodyPr wrap="square" rtlCol="0">
            <a:spAutoFit/>
          </a:bodyPr>
          <a:lstStyle/>
          <a:p>
            <a:pPr algn="ctr"/>
            <a:r>
              <a:rPr lang="en-US" i="1" dirty="0"/>
              <a:t>Combine </a:t>
            </a:r>
            <a:r>
              <a:rPr lang="en-US" b="1" i="1" dirty="0"/>
              <a:t>Illumina accuracy </a:t>
            </a:r>
            <a:r>
              <a:rPr lang="en-US" i="1" dirty="0"/>
              <a:t>with </a:t>
            </a:r>
            <a:r>
              <a:rPr lang="en-US" b="1" i="1" dirty="0"/>
              <a:t>Nanopore contiguity </a:t>
            </a:r>
            <a:r>
              <a:rPr lang="en-US" i="1" dirty="0"/>
              <a:t>→ </a:t>
            </a:r>
            <a:r>
              <a:rPr lang="en-US" b="1" i="1" dirty="0"/>
              <a:t>polished</a:t>
            </a:r>
            <a:r>
              <a:rPr lang="en-US" i="1" dirty="0"/>
              <a:t>, </a:t>
            </a:r>
            <a:r>
              <a:rPr lang="en-US" b="1" i="1" dirty="0"/>
              <a:t>complete genome</a:t>
            </a:r>
          </a:p>
        </p:txBody>
      </p:sp>
      <p:pic>
        <p:nvPicPr>
          <p:cNvPr id="17" name="Graphic 16" descr="Badge Tick with solid fill">
            <a:extLst>
              <a:ext uri="{FF2B5EF4-FFF2-40B4-BE49-F238E27FC236}">
                <a16:creationId xmlns:a16="http://schemas.microsoft.com/office/drawing/2014/main" id="{2AF89823-EE12-E613-E8B8-4511823AB0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78625" y="1475120"/>
            <a:ext cx="659874" cy="659874"/>
          </a:xfrm>
          <a:prstGeom prst="rect">
            <a:avLst/>
          </a:prstGeom>
        </p:spPr>
      </p:pic>
    </p:spTree>
    <p:extLst>
      <p:ext uri="{BB962C8B-B14F-4D97-AF65-F5344CB8AC3E}">
        <p14:creationId xmlns:p14="http://schemas.microsoft.com/office/powerpoint/2010/main" val="1703181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42667E2-58A9-0441-B056-3C59619E2D93}"/>
              </a:ext>
            </a:extLst>
          </p:cNvPr>
          <p:cNvSpPr>
            <a:spLocks noGrp="1"/>
          </p:cNvSpPr>
          <p:nvPr>
            <p:ph type="title"/>
          </p:nvPr>
        </p:nvSpPr>
        <p:spPr>
          <a:xfrm>
            <a:off x="6155996" y="120340"/>
            <a:ext cx="5455920" cy="1121608"/>
          </a:xfrm>
        </p:spPr>
        <p:txBody>
          <a:bodyPr>
            <a:normAutofit fontScale="90000"/>
          </a:bodyPr>
          <a:lstStyle/>
          <a:p>
            <a:r>
              <a:rPr lang="en-US" sz="3600" b="1" dirty="0"/>
              <a:t>Hybrid Assembly &amp; </a:t>
            </a:r>
            <a:r>
              <a:rPr lang="en-US" sz="3600" b="1" dirty="0" err="1"/>
              <a:t>CAZyme</a:t>
            </a:r>
            <a:r>
              <a:rPr lang="en-US" sz="3600" b="1" dirty="0"/>
              <a:t> Profile</a:t>
            </a:r>
            <a:endParaRPr sz="3600" b="1" dirty="0">
              <a:latin typeface="Arial" panose="020B0604020202020204" pitchFamily="34" charset="0"/>
              <a:cs typeface="Arial" panose="020B0604020202020204" pitchFamily="34" charset="0"/>
            </a:endParaRPr>
          </a:p>
        </p:txBody>
      </p:sp>
      <p:sp>
        <p:nvSpPr>
          <p:cNvPr id="4" name="Rettangolo 3">
            <a:extLst>
              <a:ext uri="{FF2B5EF4-FFF2-40B4-BE49-F238E27FC236}">
                <a16:creationId xmlns:a16="http://schemas.microsoft.com/office/drawing/2014/main" id="{F818284D-AC8B-1A40-9AE8-E98178E97D6A}"/>
              </a:ext>
            </a:extLst>
          </p:cNvPr>
          <p:cNvSpPr/>
          <p:nvPr/>
        </p:nvSpPr>
        <p:spPr>
          <a:xfrm>
            <a:off x="-10888" y="6219350"/>
            <a:ext cx="12213774" cy="1437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E8442AE6-2B9B-0E4E-9F18-1F20ABA101C7}"/>
              </a:ext>
            </a:extLst>
          </p:cNvPr>
          <p:cNvSpPr/>
          <p:nvPr/>
        </p:nvSpPr>
        <p:spPr>
          <a:xfrm>
            <a:off x="-10888" y="6363116"/>
            <a:ext cx="12213774" cy="5057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5" name="Connettore 1 9">
            <a:extLst>
              <a:ext uri="{FF2B5EF4-FFF2-40B4-BE49-F238E27FC236}">
                <a16:creationId xmlns:a16="http://schemas.microsoft.com/office/drawing/2014/main" id="{457C8099-CB15-C644-A0BA-EC0C03AB99B9}"/>
              </a:ext>
            </a:extLst>
          </p:cNvPr>
          <p:cNvCxnSpPr>
            <a:cxnSpLocks/>
          </p:cNvCxnSpPr>
          <p:nvPr/>
        </p:nvCxnSpPr>
        <p:spPr>
          <a:xfrm flipH="1">
            <a:off x="6370819" y="1267355"/>
            <a:ext cx="4906864" cy="0"/>
          </a:xfrm>
          <a:prstGeom prst="line">
            <a:avLst/>
          </a:prstGeom>
        </p:spPr>
        <p:style>
          <a:lnRef idx="3">
            <a:schemeClr val="accent1"/>
          </a:lnRef>
          <a:fillRef idx="0">
            <a:schemeClr val="accent1"/>
          </a:fillRef>
          <a:effectRef idx="2">
            <a:schemeClr val="accent1"/>
          </a:effectRef>
          <a:fontRef idx="minor">
            <a:schemeClr val="tx1"/>
          </a:fontRef>
        </p:style>
      </p:cxnSp>
      <p:sp>
        <p:nvSpPr>
          <p:cNvPr id="20" name="Rectangle: Rounded Corners 19">
            <a:extLst>
              <a:ext uri="{FF2B5EF4-FFF2-40B4-BE49-F238E27FC236}">
                <a16:creationId xmlns:a16="http://schemas.microsoft.com/office/drawing/2014/main" id="{82680D79-5800-EEEE-7A9E-AB34347CDC98}"/>
              </a:ext>
            </a:extLst>
          </p:cNvPr>
          <p:cNvSpPr/>
          <p:nvPr/>
        </p:nvSpPr>
        <p:spPr>
          <a:xfrm>
            <a:off x="1069582" y="195601"/>
            <a:ext cx="4403692" cy="3547752"/>
          </a:xfrm>
          <a:prstGeom prst="roundRect">
            <a:avLst>
              <a:gd name="adj" fmla="val 8272"/>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e chart with different colored circles&#10;&#10;AI-generated content may be incorrect.">
            <a:extLst>
              <a:ext uri="{FF2B5EF4-FFF2-40B4-BE49-F238E27FC236}">
                <a16:creationId xmlns:a16="http://schemas.microsoft.com/office/drawing/2014/main" id="{377AFBBF-CF45-9B2D-4231-15271098E178}"/>
              </a:ext>
            </a:extLst>
          </p:cNvPr>
          <p:cNvPicPr>
            <a:picLocks noChangeAspect="1"/>
          </p:cNvPicPr>
          <p:nvPr/>
        </p:nvPicPr>
        <p:blipFill>
          <a:blip r:embed="rId3"/>
          <a:stretch>
            <a:fillRect/>
          </a:stretch>
        </p:blipFill>
        <p:spPr>
          <a:xfrm>
            <a:off x="8220289" y="1597796"/>
            <a:ext cx="3815150" cy="3376512"/>
          </a:xfrm>
          <a:prstGeom prst="rect">
            <a:avLst/>
          </a:prstGeom>
          <a:ln>
            <a:noFill/>
          </a:ln>
          <a:effectLst>
            <a:outerShdw blurRad="292100" dist="139700" dir="2700000" algn="tl" rotWithShape="0">
              <a:srgbClr val="333333">
                <a:alpha val="65000"/>
              </a:srgbClr>
            </a:outerShdw>
          </a:effectLst>
        </p:spPr>
      </p:pic>
      <p:sp>
        <p:nvSpPr>
          <p:cNvPr id="9" name="Rectangle 1">
            <a:extLst>
              <a:ext uri="{FF2B5EF4-FFF2-40B4-BE49-F238E27FC236}">
                <a16:creationId xmlns:a16="http://schemas.microsoft.com/office/drawing/2014/main" id="{ACC3B838-48EA-C7F2-DB6C-5BBCE920F112}"/>
              </a:ext>
            </a:extLst>
          </p:cNvPr>
          <p:cNvSpPr>
            <a:spLocks noGrp="1" noChangeArrowheads="1"/>
          </p:cNvSpPr>
          <p:nvPr>
            <p:ph idx="1"/>
          </p:nvPr>
        </p:nvSpPr>
        <p:spPr bwMode="auto">
          <a:xfrm flipH="1">
            <a:off x="1155755" y="212943"/>
            <a:ext cx="4403691" cy="427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sz="1650" b="1" dirty="0">
                <a:solidFill>
                  <a:schemeClr val="accent1">
                    <a:lumMod val="75000"/>
                  </a:schemeClr>
                </a:solidFill>
              </a:rPr>
              <a:t>Assembly &amp; QC</a:t>
            </a:r>
            <a:endParaRPr lang="en-US" sz="1650" dirty="0">
              <a:solidFill>
                <a:schemeClr val="accent1">
                  <a:lumMod val="75000"/>
                </a:schemeClr>
              </a:solidFill>
            </a:endParaRPr>
          </a:p>
          <a:p>
            <a:r>
              <a:rPr lang="en-US" sz="1650" b="1" dirty="0"/>
              <a:t>Flye</a:t>
            </a:r>
            <a:r>
              <a:rPr lang="en-US" sz="1650" dirty="0"/>
              <a:t> (Nanopore-first assembly) + </a:t>
            </a:r>
            <a:r>
              <a:rPr lang="en-US" sz="1650" b="1" dirty="0"/>
              <a:t>Pilon</a:t>
            </a:r>
            <a:r>
              <a:rPr lang="en-US" sz="1650" dirty="0"/>
              <a:t> (Illumina polishing)</a:t>
            </a:r>
          </a:p>
          <a:p>
            <a:r>
              <a:rPr lang="en-US" sz="1650" b="1" dirty="0"/>
              <a:t>QC</a:t>
            </a:r>
            <a:r>
              <a:rPr lang="en-US" sz="1650" dirty="0"/>
              <a:t>: QUAST (contiguity), </a:t>
            </a:r>
            <a:r>
              <a:rPr lang="en-US" sz="1650" b="1" dirty="0"/>
              <a:t>BUSCO &gt;90% expected</a:t>
            </a:r>
            <a:r>
              <a:rPr lang="en-US" sz="1650" dirty="0"/>
              <a:t> (completeness)</a:t>
            </a:r>
          </a:p>
          <a:p>
            <a:pPr marL="0" indent="0">
              <a:buNone/>
            </a:pPr>
            <a:r>
              <a:rPr lang="en-US" sz="1650" b="1" dirty="0">
                <a:solidFill>
                  <a:schemeClr val="accent1">
                    <a:lumMod val="75000"/>
                  </a:schemeClr>
                </a:solidFill>
              </a:rPr>
              <a:t>Annotation</a:t>
            </a:r>
            <a:endParaRPr lang="en-US" sz="1650" dirty="0">
              <a:solidFill>
                <a:schemeClr val="accent1">
                  <a:lumMod val="75000"/>
                </a:schemeClr>
              </a:solidFill>
            </a:endParaRPr>
          </a:p>
          <a:p>
            <a:r>
              <a:rPr lang="en-US" sz="1650" b="1" dirty="0"/>
              <a:t>MAKER3 pipeline</a:t>
            </a:r>
            <a:r>
              <a:rPr lang="en-US" sz="1650" dirty="0"/>
              <a:t> (Augustus, </a:t>
            </a:r>
            <a:r>
              <a:rPr lang="en-US" sz="1650" dirty="0" err="1"/>
              <a:t>GeneMark</a:t>
            </a:r>
            <a:r>
              <a:rPr lang="en-US" sz="1650" dirty="0"/>
              <a:t>-ES)</a:t>
            </a:r>
          </a:p>
          <a:p>
            <a:r>
              <a:rPr lang="en-US" sz="1650" b="1" dirty="0"/>
              <a:t>RNA-Seq evidence</a:t>
            </a:r>
            <a:r>
              <a:rPr lang="en-US" sz="1650" dirty="0"/>
              <a:t> for gene models</a:t>
            </a:r>
          </a:p>
          <a:p>
            <a:r>
              <a:rPr lang="en-US" sz="1650" b="1" dirty="0"/>
              <a:t>dbCAN3</a:t>
            </a:r>
            <a:r>
              <a:rPr lang="en-US" sz="1650" dirty="0"/>
              <a:t>: </a:t>
            </a:r>
            <a:r>
              <a:rPr lang="en-US" sz="1650" dirty="0" err="1"/>
              <a:t>CAZyme</a:t>
            </a:r>
            <a:r>
              <a:rPr lang="en-US" sz="1650" dirty="0"/>
              <a:t> annotation</a:t>
            </a:r>
          </a:p>
          <a:p>
            <a:r>
              <a:rPr lang="en-US" sz="1650" b="1" dirty="0" err="1"/>
              <a:t>Geneious</a:t>
            </a:r>
            <a:r>
              <a:rPr lang="en-US" sz="1650" dirty="0"/>
              <a:t>: manual curation</a:t>
            </a:r>
          </a:p>
          <a:p>
            <a:pPr marL="0" indent="0">
              <a:buNone/>
            </a:pPr>
            <a:endParaRPr lang="en-US" sz="1600" dirty="0"/>
          </a:p>
          <a:p>
            <a:pPr marL="457200" lvl="1" indent="0">
              <a:buNone/>
            </a:pPr>
            <a:endParaRPr lang="en-US" sz="1600" dirty="0"/>
          </a:p>
        </p:txBody>
      </p:sp>
      <p:sp>
        <p:nvSpPr>
          <p:cNvPr id="3" name="Rectangle: Folded Corner 2">
            <a:extLst>
              <a:ext uri="{FF2B5EF4-FFF2-40B4-BE49-F238E27FC236}">
                <a16:creationId xmlns:a16="http://schemas.microsoft.com/office/drawing/2014/main" id="{ACF2BDB6-0C69-0D16-B222-708A88728399}"/>
              </a:ext>
            </a:extLst>
          </p:cNvPr>
          <p:cNvSpPr/>
          <p:nvPr/>
        </p:nvSpPr>
        <p:spPr>
          <a:xfrm>
            <a:off x="1391844" y="3799744"/>
            <a:ext cx="2743200" cy="2367879"/>
          </a:xfrm>
          <a:prstGeom prst="foldedCorner">
            <a:avLst/>
          </a:prstGeom>
          <a:solidFill>
            <a:srgbClr val="274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dirty="0">
              <a:solidFill>
                <a:schemeClr val="tx1">
                  <a:lumMod val="95000"/>
                  <a:lumOff val="5000"/>
                </a:schemeClr>
              </a:solidFill>
            </a:endParaRPr>
          </a:p>
          <a:p>
            <a:endParaRPr lang="en-US" b="1" dirty="0">
              <a:solidFill>
                <a:schemeClr val="bg1">
                  <a:lumMod val="95000"/>
                </a:schemeClr>
              </a:solidFill>
            </a:endParaRPr>
          </a:p>
          <a:p>
            <a:endParaRPr lang="en-US" sz="1600" b="1" dirty="0">
              <a:solidFill>
                <a:schemeClr val="bg1">
                  <a:lumMod val="95000"/>
                </a:schemeClr>
              </a:solidFill>
            </a:endParaRPr>
          </a:p>
          <a:p>
            <a:r>
              <a:rPr lang="en-US" sz="1600" b="1" dirty="0">
                <a:solidFill>
                  <a:schemeClr val="bg1">
                    <a:lumMod val="95000"/>
                  </a:schemeClr>
                </a:solidFill>
              </a:rPr>
              <a:t>Expected Key Results</a:t>
            </a:r>
          </a:p>
          <a:p>
            <a:endParaRPr lang="en-US" sz="1600" dirty="0">
              <a:solidFill>
                <a:schemeClr val="bg1">
                  <a:lumMod val="95000"/>
                </a:schemeClr>
              </a:solidFill>
            </a:endParaRPr>
          </a:p>
          <a:p>
            <a:pPr marL="285750" indent="-285750">
              <a:buFont typeface="Wingdings" panose="05000000000000000000" pitchFamily="2" charset="2"/>
              <a:buChar char="ü"/>
            </a:pPr>
            <a:r>
              <a:rPr lang="en-US" sz="1600" b="1" dirty="0">
                <a:solidFill>
                  <a:schemeClr val="bg1">
                    <a:lumMod val="95000"/>
                  </a:schemeClr>
                </a:solidFill>
              </a:rPr>
              <a:t>Genome assemblies</a:t>
            </a:r>
            <a:r>
              <a:rPr lang="en-US" sz="1600" dirty="0">
                <a:solidFill>
                  <a:schemeClr val="bg1">
                    <a:lumMod val="95000"/>
                  </a:schemeClr>
                </a:solidFill>
              </a:rPr>
              <a:t>: high contiguity + completeness</a:t>
            </a:r>
          </a:p>
          <a:p>
            <a:pPr marL="285750" indent="-285750">
              <a:buFont typeface="Wingdings" panose="05000000000000000000" pitchFamily="2" charset="2"/>
              <a:buChar char="ü"/>
            </a:pPr>
            <a:r>
              <a:rPr lang="en-US" sz="1600" b="1" dirty="0">
                <a:solidFill>
                  <a:schemeClr val="bg1">
                    <a:lumMod val="95000"/>
                  </a:schemeClr>
                </a:solidFill>
              </a:rPr>
              <a:t>Broad </a:t>
            </a:r>
            <a:r>
              <a:rPr lang="en-US" sz="1600" b="1" dirty="0" err="1">
                <a:solidFill>
                  <a:schemeClr val="bg1">
                    <a:lumMod val="95000"/>
                  </a:schemeClr>
                </a:solidFill>
              </a:rPr>
              <a:t>CAZyme</a:t>
            </a:r>
            <a:r>
              <a:rPr lang="en-US" sz="1600" b="1" dirty="0">
                <a:solidFill>
                  <a:schemeClr val="bg1">
                    <a:lumMod val="95000"/>
                  </a:schemeClr>
                </a:solidFill>
              </a:rPr>
              <a:t> repertoire</a:t>
            </a:r>
            <a:r>
              <a:rPr lang="en-US" sz="1600" dirty="0">
                <a:solidFill>
                  <a:schemeClr val="bg1">
                    <a:lumMod val="95000"/>
                  </a:schemeClr>
                </a:solidFill>
              </a:rPr>
              <a:t> predicted, including:</a:t>
            </a:r>
          </a:p>
          <a:p>
            <a:pPr marL="742950" lvl="1" indent="-285750">
              <a:buFont typeface="Wingdings" panose="05000000000000000000" pitchFamily="2" charset="2"/>
              <a:buChar char="ü"/>
            </a:pPr>
            <a:r>
              <a:rPr lang="en-US" sz="1600" dirty="0">
                <a:solidFill>
                  <a:schemeClr val="bg1">
                    <a:lumMod val="95000"/>
                  </a:schemeClr>
                </a:solidFill>
              </a:rPr>
              <a:t>Esterases</a:t>
            </a:r>
          </a:p>
          <a:p>
            <a:pPr marL="742950" lvl="1" indent="-285750">
              <a:buFont typeface="Wingdings" panose="05000000000000000000" pitchFamily="2" charset="2"/>
              <a:buChar char="ü"/>
            </a:pPr>
            <a:r>
              <a:rPr lang="en-US" sz="1600" dirty="0" err="1">
                <a:solidFill>
                  <a:schemeClr val="bg1">
                    <a:lumMod val="95000"/>
                  </a:schemeClr>
                </a:solidFill>
              </a:rPr>
              <a:t>Cutinases</a:t>
            </a:r>
            <a:endParaRPr lang="en-US" sz="1600" dirty="0">
              <a:solidFill>
                <a:schemeClr val="bg1">
                  <a:lumMod val="95000"/>
                </a:schemeClr>
              </a:solidFill>
            </a:endParaRPr>
          </a:p>
          <a:p>
            <a:pPr marL="742950" lvl="1" indent="-285750">
              <a:buFont typeface="Wingdings" panose="05000000000000000000" pitchFamily="2" charset="2"/>
              <a:buChar char="ü"/>
            </a:pPr>
            <a:r>
              <a:rPr lang="en-US" sz="1600" dirty="0">
                <a:solidFill>
                  <a:schemeClr val="bg1">
                    <a:lumMod val="95000"/>
                  </a:schemeClr>
                </a:solidFill>
              </a:rPr>
              <a:t>Lipases</a:t>
            </a:r>
          </a:p>
          <a:p>
            <a:pPr algn="ctr"/>
            <a:endParaRPr lang="en-US" dirty="0"/>
          </a:p>
        </p:txBody>
      </p:sp>
      <p:pic>
        <p:nvPicPr>
          <p:cNvPr id="7" name="Picture 6" descr="A close up of a logo&#10;&#10;AI-generated content may be incorrect.">
            <a:extLst>
              <a:ext uri="{FF2B5EF4-FFF2-40B4-BE49-F238E27FC236}">
                <a16:creationId xmlns:a16="http://schemas.microsoft.com/office/drawing/2014/main" id="{15058236-EE37-7941-0939-E0020321D70F}"/>
              </a:ext>
            </a:extLst>
          </p:cNvPr>
          <p:cNvPicPr>
            <a:picLocks noChangeAspect="1"/>
          </p:cNvPicPr>
          <p:nvPr/>
        </p:nvPicPr>
        <p:blipFill>
          <a:blip r:embed="rId4"/>
          <a:stretch>
            <a:fillRect/>
          </a:stretch>
        </p:blipFill>
        <p:spPr>
          <a:xfrm>
            <a:off x="8316228" y="5955571"/>
            <a:ext cx="1399271" cy="424104"/>
          </a:xfrm>
          <a:prstGeom prst="rect">
            <a:avLst/>
          </a:prstGeom>
        </p:spPr>
      </p:pic>
      <p:pic>
        <p:nvPicPr>
          <p:cNvPr id="11" name="Picture 10" descr="A black text with colorful arrows&#10;&#10;AI-generated content may be incorrect.">
            <a:extLst>
              <a:ext uri="{FF2B5EF4-FFF2-40B4-BE49-F238E27FC236}">
                <a16:creationId xmlns:a16="http://schemas.microsoft.com/office/drawing/2014/main" id="{FAF3E73F-2DE3-EBAB-DB17-A69F5AD2813C}"/>
              </a:ext>
            </a:extLst>
          </p:cNvPr>
          <p:cNvPicPr>
            <a:picLocks noChangeAspect="1"/>
          </p:cNvPicPr>
          <p:nvPr/>
        </p:nvPicPr>
        <p:blipFill>
          <a:blip r:embed="rId5"/>
          <a:stretch>
            <a:fillRect/>
          </a:stretch>
        </p:blipFill>
        <p:spPr>
          <a:xfrm>
            <a:off x="9808143" y="6044051"/>
            <a:ext cx="2227296" cy="603231"/>
          </a:xfrm>
          <a:prstGeom prst="rect">
            <a:avLst/>
          </a:prstGeom>
        </p:spPr>
      </p:pic>
      <p:pic>
        <p:nvPicPr>
          <p:cNvPr id="13" name="Picture 12" descr="A diagram of a computer process&#10;&#10;AI-generated content may be incorrect.">
            <a:extLst>
              <a:ext uri="{FF2B5EF4-FFF2-40B4-BE49-F238E27FC236}">
                <a16:creationId xmlns:a16="http://schemas.microsoft.com/office/drawing/2014/main" id="{1A46946C-07C8-58DA-ADFC-F9B3156B305A}"/>
              </a:ext>
            </a:extLst>
          </p:cNvPr>
          <p:cNvPicPr>
            <a:picLocks noChangeAspect="1"/>
          </p:cNvPicPr>
          <p:nvPr/>
        </p:nvPicPr>
        <p:blipFill>
          <a:blip r:embed="rId6"/>
          <a:stretch>
            <a:fillRect/>
          </a:stretch>
        </p:blipFill>
        <p:spPr>
          <a:xfrm>
            <a:off x="5645617" y="1597796"/>
            <a:ext cx="2488499" cy="3811601"/>
          </a:xfrm>
          <a:prstGeom prst="rect">
            <a:avLst/>
          </a:prstGeom>
          <a:ln>
            <a:noFill/>
          </a:ln>
          <a:effectLst>
            <a:outerShdw blurRad="190500" algn="tl" rotWithShape="0">
              <a:srgbClr val="000000">
                <a:alpha val="70000"/>
              </a:srgbClr>
            </a:outerShdw>
          </a:effectLst>
        </p:spPr>
      </p:pic>
      <p:sp>
        <p:nvSpPr>
          <p:cNvPr id="14" name="Arrow: Pentagon 13">
            <a:extLst>
              <a:ext uri="{FF2B5EF4-FFF2-40B4-BE49-F238E27FC236}">
                <a16:creationId xmlns:a16="http://schemas.microsoft.com/office/drawing/2014/main" id="{EC47F169-2406-DE1C-265B-3DB9582BF71C}"/>
              </a:ext>
            </a:extLst>
          </p:cNvPr>
          <p:cNvSpPr/>
          <p:nvPr/>
        </p:nvSpPr>
        <p:spPr>
          <a:xfrm>
            <a:off x="4302491" y="5118080"/>
            <a:ext cx="1578543" cy="582634"/>
          </a:xfrm>
          <a:prstGeom prst="homePlate">
            <a:avLst>
              <a:gd name="adj" fmla="val 23499"/>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MAKER Overview </a:t>
            </a:r>
          </a:p>
        </p:txBody>
      </p:sp>
    </p:spTree>
    <p:extLst>
      <p:ext uri="{BB962C8B-B14F-4D97-AF65-F5344CB8AC3E}">
        <p14:creationId xmlns:p14="http://schemas.microsoft.com/office/powerpoint/2010/main" val="2357807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E60BE-AFD3-EEDD-32D9-A1A04C88D93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4DAE15C-E8D3-DC82-AD5B-B68FF9B82E8A}"/>
              </a:ext>
            </a:extLst>
          </p:cNvPr>
          <p:cNvSpPr>
            <a:spLocks noGrp="1"/>
          </p:cNvSpPr>
          <p:nvPr>
            <p:ph type="title"/>
          </p:nvPr>
        </p:nvSpPr>
        <p:spPr>
          <a:xfrm>
            <a:off x="5108028" y="244951"/>
            <a:ext cx="6922748" cy="931189"/>
          </a:xfrm>
        </p:spPr>
        <p:txBody>
          <a:bodyPr>
            <a:noAutofit/>
          </a:bodyPr>
          <a:lstStyle/>
          <a:p>
            <a:pPr algn="r"/>
            <a:r>
              <a:rPr lang="en-US" sz="3400" b="1" dirty="0"/>
              <a:t>Genomic Comparison </a:t>
            </a:r>
            <a:br>
              <a:rPr lang="en-US" sz="3400" b="1" dirty="0"/>
            </a:br>
            <a:r>
              <a:rPr lang="en-US" sz="3400" b="1" dirty="0"/>
              <a:t>&amp; Evolutionary Context</a:t>
            </a:r>
            <a:endParaRPr sz="3400" b="1" dirty="0">
              <a:latin typeface="Arial" panose="020B0604020202020204" pitchFamily="34" charset="0"/>
              <a:cs typeface="Arial" panose="020B0604020202020204" pitchFamily="34" charset="0"/>
            </a:endParaRPr>
          </a:p>
        </p:txBody>
      </p:sp>
      <p:sp>
        <p:nvSpPr>
          <p:cNvPr id="4" name="Rettangolo 3">
            <a:extLst>
              <a:ext uri="{FF2B5EF4-FFF2-40B4-BE49-F238E27FC236}">
                <a16:creationId xmlns:a16="http://schemas.microsoft.com/office/drawing/2014/main" id="{538C9622-269E-5E0A-BAF1-3E21ECB68D75}"/>
              </a:ext>
            </a:extLst>
          </p:cNvPr>
          <p:cNvSpPr/>
          <p:nvPr/>
        </p:nvSpPr>
        <p:spPr>
          <a:xfrm>
            <a:off x="-10888" y="6219350"/>
            <a:ext cx="12213774" cy="1437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F8060BE5-FA15-3A0F-DA7D-CF4DD798F39D}"/>
              </a:ext>
            </a:extLst>
          </p:cNvPr>
          <p:cNvSpPr/>
          <p:nvPr/>
        </p:nvSpPr>
        <p:spPr>
          <a:xfrm>
            <a:off x="-10888" y="6363116"/>
            <a:ext cx="12213774" cy="5057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1 9">
            <a:extLst>
              <a:ext uri="{FF2B5EF4-FFF2-40B4-BE49-F238E27FC236}">
                <a16:creationId xmlns:a16="http://schemas.microsoft.com/office/drawing/2014/main" id="{26472978-8BC5-FA8D-49E0-3B165308F5BC}"/>
              </a:ext>
            </a:extLst>
          </p:cNvPr>
          <p:cNvCxnSpPr>
            <a:cxnSpLocks/>
          </p:cNvCxnSpPr>
          <p:nvPr/>
        </p:nvCxnSpPr>
        <p:spPr>
          <a:xfrm flipH="1">
            <a:off x="7669019" y="1402102"/>
            <a:ext cx="4361757"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Rectangle: Rounded Corners 12">
            <a:extLst>
              <a:ext uri="{FF2B5EF4-FFF2-40B4-BE49-F238E27FC236}">
                <a16:creationId xmlns:a16="http://schemas.microsoft.com/office/drawing/2014/main" id="{2F9D4352-9047-8E9C-2E23-3013F40D280A}"/>
              </a:ext>
            </a:extLst>
          </p:cNvPr>
          <p:cNvSpPr/>
          <p:nvPr/>
        </p:nvSpPr>
        <p:spPr>
          <a:xfrm>
            <a:off x="4050510" y="244951"/>
            <a:ext cx="3264690" cy="3104641"/>
          </a:xfrm>
          <a:prstGeom prst="roundRect">
            <a:avLst>
              <a:gd name="adj" fmla="val 4007"/>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
            <a:extLst>
              <a:ext uri="{FF2B5EF4-FFF2-40B4-BE49-F238E27FC236}">
                <a16:creationId xmlns:a16="http://schemas.microsoft.com/office/drawing/2014/main" id="{3A0A0715-2F0B-236B-CB96-DC85B1A42371}"/>
              </a:ext>
            </a:extLst>
          </p:cNvPr>
          <p:cNvSpPr>
            <a:spLocks noGrp="1" noChangeArrowheads="1"/>
          </p:cNvSpPr>
          <p:nvPr>
            <p:ph idx="1"/>
          </p:nvPr>
        </p:nvSpPr>
        <p:spPr bwMode="auto">
          <a:xfrm>
            <a:off x="3998895" y="-210446"/>
            <a:ext cx="3462472" cy="3844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endParaRPr lang="en-US" sz="1700" b="1" dirty="0">
              <a:solidFill>
                <a:schemeClr val="accent1">
                  <a:lumMod val="75000"/>
                </a:schemeClr>
              </a:solidFill>
            </a:endParaRPr>
          </a:p>
          <a:p>
            <a:pPr marL="0" indent="0">
              <a:buNone/>
            </a:pPr>
            <a:r>
              <a:rPr lang="en-US" sz="1700" b="1" dirty="0">
                <a:solidFill>
                  <a:schemeClr val="accent1">
                    <a:lumMod val="75000"/>
                  </a:schemeClr>
                </a:solidFill>
              </a:rPr>
              <a:t> Approach </a:t>
            </a:r>
            <a:r>
              <a:rPr lang="en-US" sz="1700" b="1" dirty="0">
                <a:solidFill>
                  <a:schemeClr val="accent1">
                    <a:lumMod val="75000"/>
                  </a:schemeClr>
                </a:solidFill>
                <a:sym typeface="Wingdings" panose="05000000000000000000" pitchFamily="2" charset="2"/>
              </a:rPr>
              <a:t></a:t>
            </a:r>
            <a:endParaRPr lang="en-US" sz="1700" dirty="0">
              <a:solidFill>
                <a:schemeClr val="accent1">
                  <a:lumMod val="75000"/>
                </a:schemeClr>
              </a:solidFill>
            </a:endParaRPr>
          </a:p>
          <a:p>
            <a:r>
              <a:rPr lang="en-US" sz="1700" dirty="0" err="1"/>
              <a:t>Phylogenomics</a:t>
            </a:r>
            <a:r>
              <a:rPr lang="en-US" sz="1700" dirty="0"/>
              <a:t> integrates degraders and non-degraders to resolve evolutionary placement.</a:t>
            </a:r>
            <a:br>
              <a:rPr lang="en-US" sz="1700" dirty="0"/>
            </a:br>
            <a:r>
              <a:rPr lang="en-US" sz="1700" b="1" dirty="0" err="1"/>
              <a:t>OrthoFinder</a:t>
            </a:r>
            <a:r>
              <a:rPr lang="en-US" sz="1700" dirty="0"/>
              <a:t> identifies </a:t>
            </a:r>
            <a:r>
              <a:rPr lang="en-US" sz="1700" dirty="0" err="1"/>
              <a:t>orthogroups</a:t>
            </a:r>
            <a:r>
              <a:rPr lang="en-US" sz="1700" dirty="0"/>
              <a:t>, distinguishing shared vs unique genes.</a:t>
            </a:r>
            <a:br>
              <a:rPr lang="en-US" sz="1700" dirty="0"/>
            </a:br>
            <a:r>
              <a:rPr lang="en-US" sz="1700" b="1" dirty="0" err="1"/>
              <a:t>MCScanX</a:t>
            </a:r>
            <a:r>
              <a:rPr lang="en-US" sz="1700" b="1" dirty="0"/>
              <a:t> / MAUVE</a:t>
            </a:r>
            <a:r>
              <a:rPr lang="en-US" sz="1700" dirty="0"/>
              <a:t> assess genome collinearity, synteny, and structural rearrangements across related fungi.</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6" name="Picture 15" descr="A black rectangle with white text&#10;&#10;AI-generated content may be incorrect.">
            <a:extLst>
              <a:ext uri="{FF2B5EF4-FFF2-40B4-BE49-F238E27FC236}">
                <a16:creationId xmlns:a16="http://schemas.microsoft.com/office/drawing/2014/main" id="{65AE467D-FE09-6E67-4593-F6FCD01F1EB7}"/>
              </a:ext>
            </a:extLst>
          </p:cNvPr>
          <p:cNvPicPr>
            <a:picLocks noChangeAspect="1"/>
          </p:cNvPicPr>
          <p:nvPr/>
        </p:nvPicPr>
        <p:blipFill>
          <a:blip r:embed="rId3"/>
          <a:stretch>
            <a:fillRect/>
          </a:stretch>
        </p:blipFill>
        <p:spPr>
          <a:xfrm>
            <a:off x="10822898" y="5795820"/>
            <a:ext cx="1207878" cy="1051830"/>
          </a:xfrm>
          <a:prstGeom prst="rect">
            <a:avLst/>
          </a:prstGeom>
        </p:spPr>
      </p:pic>
      <p:pic>
        <p:nvPicPr>
          <p:cNvPr id="7" name="Picture 6" descr="A diagram of a flowchart&#10;&#10;AI-generated content may be incorrect.">
            <a:extLst>
              <a:ext uri="{FF2B5EF4-FFF2-40B4-BE49-F238E27FC236}">
                <a16:creationId xmlns:a16="http://schemas.microsoft.com/office/drawing/2014/main" id="{07545D29-587F-DB15-634A-BAAB8927616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4000"/>
                    </a14:imgEffect>
                  </a14:imgLayer>
                </a14:imgProps>
              </a:ext>
            </a:extLst>
          </a:blip>
          <a:stretch>
            <a:fillRect/>
          </a:stretch>
        </p:blipFill>
        <p:spPr>
          <a:xfrm>
            <a:off x="161224" y="191047"/>
            <a:ext cx="3776713" cy="5954247"/>
          </a:xfrm>
          <a:prstGeom prst="rect">
            <a:avLst/>
          </a:prstGeom>
          <a:ln>
            <a:noFill/>
          </a:ln>
          <a:effectLst>
            <a:outerShdw blurRad="292100" dist="139700" dir="2700000" algn="tl" rotWithShape="0">
              <a:srgbClr val="333333">
                <a:alpha val="65000"/>
              </a:srgbClr>
            </a:outerShdw>
          </a:effectLst>
        </p:spPr>
      </p:pic>
      <p:sp>
        <p:nvSpPr>
          <p:cNvPr id="8" name="Rectangle: Folded Corner 7">
            <a:extLst>
              <a:ext uri="{FF2B5EF4-FFF2-40B4-BE49-F238E27FC236}">
                <a16:creationId xmlns:a16="http://schemas.microsoft.com/office/drawing/2014/main" id="{98CB0C2E-E93D-F8D2-5A24-6AA9D1A27585}"/>
              </a:ext>
            </a:extLst>
          </p:cNvPr>
          <p:cNvSpPr/>
          <p:nvPr/>
        </p:nvSpPr>
        <p:spPr>
          <a:xfrm>
            <a:off x="4207646" y="3572539"/>
            <a:ext cx="4926729" cy="2308324"/>
          </a:xfrm>
          <a:prstGeom prst="foldedCorner">
            <a:avLst>
              <a:gd name="adj" fmla="val 10057"/>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D3E2A80-DD75-DBFC-5320-D687F6583D42}"/>
              </a:ext>
            </a:extLst>
          </p:cNvPr>
          <p:cNvSpPr txBox="1"/>
          <p:nvPr/>
        </p:nvSpPr>
        <p:spPr>
          <a:xfrm>
            <a:off x="4201228" y="3572539"/>
            <a:ext cx="5164153" cy="2308324"/>
          </a:xfrm>
          <a:prstGeom prst="rect">
            <a:avLst/>
          </a:prstGeom>
          <a:noFill/>
        </p:spPr>
        <p:txBody>
          <a:bodyPr wrap="square">
            <a:spAutoFit/>
          </a:bodyPr>
          <a:lstStyle/>
          <a:p>
            <a:r>
              <a:rPr lang="en-US" sz="1600" b="1" dirty="0"/>
              <a:t>Expected Results:</a:t>
            </a:r>
          </a:p>
          <a:p>
            <a:endParaRPr lang="en-US" sz="1600" dirty="0"/>
          </a:p>
          <a:p>
            <a:r>
              <a:rPr lang="en-US" sz="1600" b="1" dirty="0"/>
              <a:t>- Unique </a:t>
            </a:r>
            <a:r>
              <a:rPr lang="en-US" sz="1600" b="1" dirty="0" err="1"/>
              <a:t>orthogroups</a:t>
            </a:r>
            <a:r>
              <a:rPr lang="en-US" sz="1600" dirty="0"/>
              <a:t> in degraders → candidate degradation genes.</a:t>
            </a:r>
          </a:p>
          <a:p>
            <a:r>
              <a:rPr lang="en-US" sz="1600" b="1" dirty="0"/>
              <a:t>- Synteny breaks / rearrangements</a:t>
            </a:r>
            <a:r>
              <a:rPr lang="en-US" sz="1600" dirty="0"/>
              <a:t> linked to adaptation.</a:t>
            </a:r>
          </a:p>
          <a:p>
            <a:r>
              <a:rPr lang="en-US" sz="1600" b="1" dirty="0"/>
              <a:t>- Evolutionary placement</a:t>
            </a:r>
            <a:r>
              <a:rPr lang="en-US" sz="1600" dirty="0"/>
              <a:t> of degraders within related fungi.</a:t>
            </a:r>
          </a:p>
          <a:p>
            <a:r>
              <a:rPr lang="en-US" sz="1600" b="1" dirty="0"/>
              <a:t>- Integration</a:t>
            </a:r>
            <a:r>
              <a:rPr lang="en-US" sz="1600" dirty="0"/>
              <a:t> pinpoints gene clusters for PLA/PHA degradation.</a:t>
            </a:r>
          </a:p>
        </p:txBody>
      </p:sp>
      <p:pic>
        <p:nvPicPr>
          <p:cNvPr id="12" name="Picture 11" descr="A black and white text&#10;&#10;AI-generated content may be incorrect.">
            <a:extLst>
              <a:ext uri="{FF2B5EF4-FFF2-40B4-BE49-F238E27FC236}">
                <a16:creationId xmlns:a16="http://schemas.microsoft.com/office/drawing/2014/main" id="{5AA92BA5-5F54-9F7E-BBBF-933F5484AC3A}"/>
              </a:ext>
            </a:extLst>
          </p:cNvPr>
          <p:cNvPicPr>
            <a:picLocks noChangeAspect="1"/>
          </p:cNvPicPr>
          <p:nvPr/>
        </p:nvPicPr>
        <p:blipFill>
          <a:blip r:embed="rId6"/>
          <a:stretch>
            <a:fillRect/>
          </a:stretch>
        </p:blipFill>
        <p:spPr>
          <a:xfrm>
            <a:off x="8247134" y="6026189"/>
            <a:ext cx="1971002" cy="383053"/>
          </a:xfrm>
          <a:prstGeom prst="rect">
            <a:avLst/>
          </a:prstGeom>
        </p:spPr>
      </p:pic>
      <p:pic>
        <p:nvPicPr>
          <p:cNvPr id="17" name="Picture 16" descr="A magnifying glass with a tree logo&#10;&#10;AI-generated content may be incorrect.">
            <a:extLst>
              <a:ext uri="{FF2B5EF4-FFF2-40B4-BE49-F238E27FC236}">
                <a16:creationId xmlns:a16="http://schemas.microsoft.com/office/drawing/2014/main" id="{A4C61F3A-9D9C-5319-463E-B5D03AF1F53B}"/>
              </a:ext>
            </a:extLst>
          </p:cNvPr>
          <p:cNvPicPr>
            <a:picLocks noChangeAspect="1"/>
          </p:cNvPicPr>
          <p:nvPr/>
        </p:nvPicPr>
        <p:blipFill>
          <a:blip r:embed="rId7"/>
          <a:stretch>
            <a:fillRect/>
          </a:stretch>
        </p:blipFill>
        <p:spPr>
          <a:xfrm flipH="1">
            <a:off x="9926059" y="5912882"/>
            <a:ext cx="984228" cy="787825"/>
          </a:xfrm>
          <a:prstGeom prst="rect">
            <a:avLst/>
          </a:prstGeom>
        </p:spPr>
      </p:pic>
      <p:pic>
        <p:nvPicPr>
          <p:cNvPr id="19" name="Picture 18" descr="A screenshot of a computer screen&#10;&#10;AI-generated content may be incorrect.">
            <a:extLst>
              <a:ext uri="{FF2B5EF4-FFF2-40B4-BE49-F238E27FC236}">
                <a16:creationId xmlns:a16="http://schemas.microsoft.com/office/drawing/2014/main" id="{AA3F4A52-A66C-2995-BA7D-1335712C4943}"/>
              </a:ext>
            </a:extLst>
          </p:cNvPr>
          <p:cNvPicPr>
            <a:picLocks noChangeAspect="1"/>
          </p:cNvPicPr>
          <p:nvPr/>
        </p:nvPicPr>
        <p:blipFill>
          <a:blip r:embed="rId8"/>
          <a:stretch>
            <a:fillRect/>
          </a:stretch>
        </p:blipFill>
        <p:spPr>
          <a:xfrm>
            <a:off x="8901535" y="2039574"/>
            <a:ext cx="3290465" cy="2948527"/>
          </a:xfrm>
          <a:prstGeom prst="rect">
            <a:avLst/>
          </a:prstGeom>
        </p:spPr>
      </p:pic>
      <p:sp>
        <p:nvSpPr>
          <p:cNvPr id="20" name="Arrow: Pentagon 19">
            <a:extLst>
              <a:ext uri="{FF2B5EF4-FFF2-40B4-BE49-F238E27FC236}">
                <a16:creationId xmlns:a16="http://schemas.microsoft.com/office/drawing/2014/main" id="{92CA992F-D3D0-52A3-A34B-3C4755CCAC73}"/>
              </a:ext>
            </a:extLst>
          </p:cNvPr>
          <p:cNvSpPr/>
          <p:nvPr/>
        </p:nvSpPr>
        <p:spPr>
          <a:xfrm>
            <a:off x="7522325" y="1638961"/>
            <a:ext cx="1843056" cy="801227"/>
          </a:xfrm>
          <a:prstGeom prst="homePlate">
            <a:avLst>
              <a:gd name="adj" fmla="val 27833"/>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1600" b="1" dirty="0"/>
              <a:t>Mock example jvenn (Orthofinder)</a:t>
            </a:r>
            <a:endParaRPr lang="en-US" sz="1600" b="1" dirty="0"/>
          </a:p>
        </p:txBody>
      </p:sp>
    </p:spTree>
    <p:extLst>
      <p:ext uri="{BB962C8B-B14F-4D97-AF65-F5344CB8AC3E}">
        <p14:creationId xmlns:p14="http://schemas.microsoft.com/office/powerpoint/2010/main" val="1703414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E6FEF-29F2-EB28-2649-4D450019985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39E217B-5258-EEE8-A8E5-9BE84B839487}"/>
              </a:ext>
            </a:extLst>
          </p:cNvPr>
          <p:cNvSpPr>
            <a:spLocks noGrp="1"/>
          </p:cNvSpPr>
          <p:nvPr>
            <p:ph type="title"/>
          </p:nvPr>
        </p:nvSpPr>
        <p:spPr>
          <a:xfrm>
            <a:off x="7064942" y="-43331"/>
            <a:ext cx="4893455" cy="1325563"/>
          </a:xfrm>
        </p:spPr>
        <p:txBody>
          <a:bodyPr>
            <a:normAutofit/>
          </a:bodyPr>
          <a:lstStyle/>
          <a:p>
            <a:pPr algn="r"/>
            <a:r>
              <a:rPr lang="en-US" sz="3600" b="1" dirty="0"/>
              <a:t>Gene Expression Response to Bioplastics</a:t>
            </a:r>
            <a:endParaRPr sz="3600" b="1" dirty="0">
              <a:latin typeface="Arial" panose="020B0604020202020204" pitchFamily="34" charset="0"/>
              <a:cs typeface="Arial" panose="020B0604020202020204" pitchFamily="34" charset="0"/>
            </a:endParaRPr>
          </a:p>
        </p:txBody>
      </p:sp>
      <p:sp>
        <p:nvSpPr>
          <p:cNvPr id="4" name="Rettangolo 3">
            <a:extLst>
              <a:ext uri="{FF2B5EF4-FFF2-40B4-BE49-F238E27FC236}">
                <a16:creationId xmlns:a16="http://schemas.microsoft.com/office/drawing/2014/main" id="{B707BCE6-85FE-9BBA-658C-90C2A0D86C22}"/>
              </a:ext>
            </a:extLst>
          </p:cNvPr>
          <p:cNvSpPr/>
          <p:nvPr/>
        </p:nvSpPr>
        <p:spPr>
          <a:xfrm>
            <a:off x="-10888" y="6219350"/>
            <a:ext cx="12213774" cy="1437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DF9F3F3B-01C0-EC25-24C8-9EBB021ACC0B}"/>
              </a:ext>
            </a:extLst>
          </p:cNvPr>
          <p:cNvSpPr/>
          <p:nvPr/>
        </p:nvSpPr>
        <p:spPr>
          <a:xfrm>
            <a:off x="-10888" y="6363116"/>
            <a:ext cx="12213774" cy="5057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1 9">
            <a:extLst>
              <a:ext uri="{FF2B5EF4-FFF2-40B4-BE49-F238E27FC236}">
                <a16:creationId xmlns:a16="http://schemas.microsoft.com/office/drawing/2014/main" id="{B190345C-00DC-A9B2-E3A7-4D769A97F531}"/>
              </a:ext>
            </a:extLst>
          </p:cNvPr>
          <p:cNvCxnSpPr>
            <a:cxnSpLocks/>
          </p:cNvCxnSpPr>
          <p:nvPr/>
        </p:nvCxnSpPr>
        <p:spPr>
          <a:xfrm flipH="1">
            <a:off x="7201443" y="1182282"/>
            <a:ext cx="4613524" cy="0"/>
          </a:xfrm>
          <a:prstGeom prst="line">
            <a:avLst/>
          </a:prstGeom>
        </p:spPr>
        <p:style>
          <a:lnRef idx="3">
            <a:schemeClr val="accent1"/>
          </a:lnRef>
          <a:fillRef idx="0">
            <a:schemeClr val="accent1"/>
          </a:fillRef>
          <a:effectRef idx="2">
            <a:schemeClr val="accent1"/>
          </a:effectRef>
          <a:fontRef idx="minor">
            <a:schemeClr val="tx1"/>
          </a:fontRef>
        </p:style>
      </p:cxnSp>
      <p:sp>
        <p:nvSpPr>
          <p:cNvPr id="15" name="Rectangle: Rounded Corners 14">
            <a:extLst>
              <a:ext uri="{FF2B5EF4-FFF2-40B4-BE49-F238E27FC236}">
                <a16:creationId xmlns:a16="http://schemas.microsoft.com/office/drawing/2014/main" id="{2D3FD674-B466-EC4E-6FD2-93FBBED86C84}"/>
              </a:ext>
            </a:extLst>
          </p:cNvPr>
          <p:cNvSpPr/>
          <p:nvPr/>
        </p:nvSpPr>
        <p:spPr>
          <a:xfrm>
            <a:off x="8347285" y="1332860"/>
            <a:ext cx="3577379" cy="4631123"/>
          </a:xfrm>
          <a:prstGeom prst="roundRect">
            <a:avLst>
              <a:gd name="adj" fmla="val 6537"/>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with green bars&#10;&#10;AI-generated content may be incorrect.">
            <a:extLst>
              <a:ext uri="{FF2B5EF4-FFF2-40B4-BE49-F238E27FC236}">
                <a16:creationId xmlns:a16="http://schemas.microsoft.com/office/drawing/2014/main" id="{8C69704A-E62E-2E97-0ACE-3C74406B2087}"/>
              </a:ext>
            </a:extLst>
          </p:cNvPr>
          <p:cNvPicPr>
            <a:picLocks noChangeAspect="1"/>
          </p:cNvPicPr>
          <p:nvPr/>
        </p:nvPicPr>
        <p:blipFill>
          <a:blip r:embed="rId3"/>
          <a:stretch>
            <a:fillRect/>
          </a:stretch>
        </p:blipFill>
        <p:spPr>
          <a:xfrm>
            <a:off x="4271529" y="3066354"/>
            <a:ext cx="3729148" cy="2897629"/>
          </a:xfrm>
          <a:prstGeom prst="rect">
            <a:avLst/>
          </a:prstGeom>
          <a:ln>
            <a:noFill/>
          </a:ln>
          <a:effectLst>
            <a:outerShdw blurRad="292100" dist="139700" dir="2700000" algn="tl" rotWithShape="0">
              <a:srgbClr val="333333">
                <a:alpha val="65000"/>
              </a:srgbClr>
            </a:outerShdw>
          </a:effectLst>
        </p:spPr>
      </p:pic>
      <p:sp>
        <p:nvSpPr>
          <p:cNvPr id="10" name="Rectangle 2">
            <a:extLst>
              <a:ext uri="{FF2B5EF4-FFF2-40B4-BE49-F238E27FC236}">
                <a16:creationId xmlns:a16="http://schemas.microsoft.com/office/drawing/2014/main" id="{06FA882A-8169-A397-B4AB-3228125B7529}"/>
              </a:ext>
            </a:extLst>
          </p:cNvPr>
          <p:cNvSpPr>
            <a:spLocks noGrp="1" noChangeArrowheads="1"/>
          </p:cNvSpPr>
          <p:nvPr>
            <p:ph idx="1"/>
          </p:nvPr>
        </p:nvSpPr>
        <p:spPr bwMode="auto">
          <a:xfrm>
            <a:off x="8381018" y="1332860"/>
            <a:ext cx="3577379" cy="4881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sz="1700" b="1" dirty="0">
                <a:solidFill>
                  <a:schemeClr val="accent1">
                    <a:lumMod val="75000"/>
                  </a:schemeClr>
                </a:solidFill>
              </a:rPr>
              <a:t>Transcriptomic Analysis</a:t>
            </a:r>
          </a:p>
          <a:p>
            <a:pPr marL="0" indent="0">
              <a:buNone/>
            </a:pPr>
            <a:r>
              <a:rPr lang="en-US" sz="1700" b="1" dirty="0">
                <a:solidFill>
                  <a:schemeClr val="accent1">
                    <a:lumMod val="75000"/>
                  </a:schemeClr>
                </a:solidFill>
              </a:rPr>
              <a:t>RNA-Seq design</a:t>
            </a:r>
            <a:endParaRPr lang="en-US" sz="1700" dirty="0">
              <a:solidFill>
                <a:schemeClr val="accent1">
                  <a:lumMod val="75000"/>
                </a:schemeClr>
              </a:solidFill>
            </a:endParaRPr>
          </a:p>
          <a:p>
            <a:r>
              <a:rPr lang="en-US" sz="1700" dirty="0"/>
              <a:t>12 libraries: Control, PLA, PHA, Blank × 3 replicates</a:t>
            </a:r>
          </a:p>
          <a:p>
            <a:r>
              <a:rPr lang="en-US" sz="1700" dirty="0"/>
              <a:t>PLA/PHA sampled at </a:t>
            </a:r>
            <a:r>
              <a:rPr lang="en-US" sz="1700" b="1" dirty="0"/>
              <a:t>12 h, 24 h, 36 h</a:t>
            </a:r>
            <a:r>
              <a:rPr lang="en-US" sz="1700" dirty="0"/>
              <a:t>; Control = baseline</a:t>
            </a:r>
          </a:p>
          <a:p>
            <a:pPr marL="0" indent="0">
              <a:buNone/>
            </a:pPr>
            <a:r>
              <a:rPr lang="en-US" sz="1700" b="1" dirty="0">
                <a:solidFill>
                  <a:schemeClr val="accent1">
                    <a:lumMod val="75000"/>
                  </a:schemeClr>
                </a:solidFill>
              </a:rPr>
              <a:t>Quantification &amp; DEG analysis</a:t>
            </a:r>
            <a:endParaRPr lang="en-US" sz="1700" dirty="0">
              <a:solidFill>
                <a:schemeClr val="accent1">
                  <a:lumMod val="75000"/>
                </a:schemeClr>
              </a:solidFill>
            </a:endParaRPr>
          </a:p>
          <a:p>
            <a:r>
              <a:rPr lang="en-US" sz="1700" b="1" dirty="0"/>
              <a:t>Salmon</a:t>
            </a:r>
            <a:r>
              <a:rPr lang="en-US" sz="1700" dirty="0"/>
              <a:t>: transcript quantification</a:t>
            </a:r>
          </a:p>
          <a:p>
            <a:r>
              <a:rPr lang="en-US" sz="1700" b="1" dirty="0" err="1"/>
              <a:t>tximport</a:t>
            </a:r>
            <a:r>
              <a:rPr lang="en-US" sz="1700" dirty="0"/>
              <a:t>: gene-level aggregation</a:t>
            </a:r>
          </a:p>
          <a:p>
            <a:r>
              <a:rPr lang="en-US" sz="1700" b="1" dirty="0"/>
              <a:t>DESeq2</a:t>
            </a:r>
            <a:r>
              <a:rPr lang="en-US" sz="1700" dirty="0"/>
              <a:t>: DEG detection (FDR ≤ 0.05, |</a:t>
            </a:r>
            <a:r>
              <a:rPr lang="en-US" sz="1700" dirty="0" err="1"/>
              <a:t>log₂FC</a:t>
            </a:r>
            <a:r>
              <a:rPr lang="en-US" sz="1700" dirty="0"/>
              <a:t>| ≥ 2)</a:t>
            </a:r>
          </a:p>
          <a:p>
            <a:r>
              <a:rPr lang="en-US" sz="1700" b="1" dirty="0"/>
              <a:t>Thousands of DEGs</a:t>
            </a:r>
            <a:r>
              <a:rPr lang="en-US" sz="1700" dirty="0"/>
              <a:t> identified, with </a:t>
            </a:r>
            <a:r>
              <a:rPr lang="en-US" sz="1700" b="1" dirty="0"/>
              <a:t>plastic-specific signatures</a:t>
            </a:r>
            <a:endParaRPr lang="en-US" sz="1700" dirty="0"/>
          </a:p>
          <a:p>
            <a:pPr defTabSz="914400" eaLnBrk="0" fontAlgn="base" hangingPunct="0">
              <a:spcBef>
                <a:spcPct val="0"/>
              </a:spcBef>
              <a:spcAft>
                <a:spcPct val="0"/>
              </a:spcAft>
              <a:buSzTx/>
            </a:pPr>
            <a:endParaRPr kumimoji="0" lang="en-US" altLang="en-US" sz="1800" b="0" i="0" u="none" strike="noStrike" cap="none" normalizeH="0" baseline="0" dirty="0">
              <a:ln>
                <a:noFill/>
              </a:ln>
              <a:solidFill>
                <a:schemeClr val="tx1"/>
              </a:solidFill>
              <a:effectLst/>
            </a:endParaRPr>
          </a:p>
        </p:txBody>
      </p:sp>
      <p:sp>
        <p:nvSpPr>
          <p:cNvPr id="16" name="Rectangle: Folded Corner 15">
            <a:extLst>
              <a:ext uri="{FF2B5EF4-FFF2-40B4-BE49-F238E27FC236}">
                <a16:creationId xmlns:a16="http://schemas.microsoft.com/office/drawing/2014/main" id="{2287A017-543C-3CC7-5F4A-D11F0FB420B8}"/>
              </a:ext>
            </a:extLst>
          </p:cNvPr>
          <p:cNvSpPr/>
          <p:nvPr/>
        </p:nvSpPr>
        <p:spPr>
          <a:xfrm>
            <a:off x="1155921" y="3070314"/>
            <a:ext cx="2942304" cy="2643266"/>
          </a:xfrm>
          <a:prstGeom prst="foldedCorner">
            <a:avLst/>
          </a:prstGeom>
          <a:solidFill>
            <a:srgbClr val="6CA36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dirty="0">
              <a:solidFill>
                <a:schemeClr val="bg2">
                  <a:lumMod val="10000"/>
                </a:schemeClr>
              </a:solidFill>
            </a:endParaRPr>
          </a:p>
          <a:p>
            <a:endParaRPr lang="en-US" sz="1500" b="1" dirty="0">
              <a:solidFill>
                <a:schemeClr val="bg1"/>
              </a:solidFill>
            </a:endParaRPr>
          </a:p>
          <a:p>
            <a:r>
              <a:rPr lang="en-US" sz="1600" b="1" dirty="0">
                <a:solidFill>
                  <a:schemeClr val="bg1"/>
                </a:solidFill>
              </a:rPr>
              <a:t>Expected DEGs</a:t>
            </a:r>
          </a:p>
          <a:p>
            <a:endParaRPr lang="en-US" sz="1600" dirty="0">
              <a:solidFill>
                <a:schemeClr val="bg1"/>
              </a:solidFill>
            </a:endParaRPr>
          </a:p>
          <a:p>
            <a:r>
              <a:rPr lang="en-US" sz="1600" dirty="0">
                <a:solidFill>
                  <a:schemeClr val="bg1"/>
                </a:solidFill>
              </a:rPr>
              <a:t>PLA → ↑ </a:t>
            </a:r>
            <a:r>
              <a:rPr lang="en-US" sz="1600" dirty="0" err="1">
                <a:solidFill>
                  <a:schemeClr val="bg1"/>
                </a:solidFill>
              </a:rPr>
              <a:t>cutinases</a:t>
            </a:r>
            <a:r>
              <a:rPr lang="en-US" sz="1600" dirty="0">
                <a:solidFill>
                  <a:schemeClr val="bg1"/>
                </a:solidFill>
              </a:rPr>
              <a:t>, esterases, lipases</a:t>
            </a:r>
          </a:p>
          <a:p>
            <a:r>
              <a:rPr lang="en-US" sz="1600" dirty="0">
                <a:solidFill>
                  <a:schemeClr val="bg1"/>
                </a:solidFill>
              </a:rPr>
              <a:t>PHA → ↑ PHA depolymerase-like, lipases</a:t>
            </a:r>
          </a:p>
          <a:p>
            <a:r>
              <a:rPr lang="en-US" sz="1600" dirty="0">
                <a:solidFill>
                  <a:schemeClr val="bg1"/>
                </a:solidFill>
              </a:rPr>
              <a:t>Shared → ↑ oxidoreductases, transporters</a:t>
            </a:r>
          </a:p>
          <a:p>
            <a:r>
              <a:rPr lang="en-US" sz="1600" dirty="0">
                <a:solidFill>
                  <a:schemeClr val="bg1"/>
                </a:solidFill>
              </a:rPr>
              <a:t>Integration → overlap with </a:t>
            </a:r>
            <a:r>
              <a:rPr lang="en-US" sz="1600" dirty="0" err="1">
                <a:solidFill>
                  <a:schemeClr val="bg1"/>
                </a:solidFill>
              </a:rPr>
              <a:t>CAZymes</a:t>
            </a:r>
            <a:r>
              <a:rPr lang="en-US" sz="1600" dirty="0">
                <a:solidFill>
                  <a:schemeClr val="bg1"/>
                </a:solidFill>
              </a:rPr>
              <a:t> &amp; </a:t>
            </a:r>
            <a:r>
              <a:rPr lang="en-US" sz="1600" dirty="0" err="1">
                <a:solidFill>
                  <a:schemeClr val="bg1"/>
                </a:solidFill>
              </a:rPr>
              <a:t>orthogroups</a:t>
            </a:r>
            <a:endParaRPr lang="en-US" sz="1600" dirty="0">
              <a:solidFill>
                <a:schemeClr val="bg1"/>
              </a:solidFill>
            </a:endParaRPr>
          </a:p>
          <a:p>
            <a:pPr algn="ctr"/>
            <a:endParaRPr lang="en-US" dirty="0"/>
          </a:p>
        </p:txBody>
      </p:sp>
      <p:pic>
        <p:nvPicPr>
          <p:cNvPr id="21" name="Picture 20" descr="A diagram of a computer program&#10;&#10;AI-generated content may be incorrect.">
            <a:extLst>
              <a:ext uri="{FF2B5EF4-FFF2-40B4-BE49-F238E27FC236}">
                <a16:creationId xmlns:a16="http://schemas.microsoft.com/office/drawing/2014/main" id="{582FC665-3D50-0033-C020-B4ECB4B8A205}"/>
              </a:ext>
            </a:extLst>
          </p:cNvPr>
          <p:cNvPicPr>
            <a:picLocks noChangeAspect="1"/>
          </p:cNvPicPr>
          <p:nvPr/>
        </p:nvPicPr>
        <p:blipFill>
          <a:blip r:embed="rId4"/>
          <a:stretch>
            <a:fillRect/>
          </a:stretch>
        </p:blipFill>
        <p:spPr>
          <a:xfrm>
            <a:off x="178786" y="290278"/>
            <a:ext cx="6778168" cy="2252060"/>
          </a:xfrm>
          <a:prstGeom prst="rect">
            <a:avLst/>
          </a:prstGeom>
          <a:ln>
            <a:noFill/>
          </a:ln>
          <a:effectLst>
            <a:outerShdw blurRad="292100" dist="139700" dir="2700000" algn="tl" rotWithShape="0">
              <a:srgbClr val="333333">
                <a:alpha val="65000"/>
              </a:srgbClr>
            </a:outerShdw>
          </a:effectLst>
        </p:spPr>
      </p:pic>
      <p:sp>
        <p:nvSpPr>
          <p:cNvPr id="22" name="Arrow: Pentagon 21">
            <a:extLst>
              <a:ext uri="{FF2B5EF4-FFF2-40B4-BE49-F238E27FC236}">
                <a16:creationId xmlns:a16="http://schemas.microsoft.com/office/drawing/2014/main" id="{45B324F2-8932-E38B-C5BE-71A630A52CE7}"/>
              </a:ext>
            </a:extLst>
          </p:cNvPr>
          <p:cNvSpPr/>
          <p:nvPr/>
        </p:nvSpPr>
        <p:spPr>
          <a:xfrm flipH="1">
            <a:off x="6136103" y="2202018"/>
            <a:ext cx="1583358" cy="484086"/>
          </a:xfrm>
          <a:prstGeom prst="homePlate">
            <a:avLst>
              <a:gd name="adj" fmla="val 41516"/>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b="1" dirty="0"/>
              <a:t>Workflow for DGE analysis</a:t>
            </a:r>
            <a:endParaRPr lang="en-US" sz="1600" b="1" dirty="0"/>
          </a:p>
        </p:txBody>
      </p:sp>
    </p:spTree>
    <p:extLst>
      <p:ext uri="{BB962C8B-B14F-4D97-AF65-F5344CB8AC3E}">
        <p14:creationId xmlns:p14="http://schemas.microsoft.com/office/powerpoint/2010/main" val="29533030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3677</TotalTime>
  <Words>2530</Words>
  <Application>Microsoft Office PowerPoint</Application>
  <PresentationFormat>Widescreen</PresentationFormat>
  <Paragraphs>222</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Arial</vt:lpstr>
      <vt:lpstr>Calibri</vt:lpstr>
      <vt:lpstr>Corbel</vt:lpstr>
      <vt:lpstr>Wingdings</vt:lpstr>
      <vt:lpstr>Parallax</vt:lpstr>
      <vt:lpstr>Hybrid Genome Assembly and Multi-Omics Analysis of Composting-Residue Isolates Reveal Bioplastic Degradation Potential </vt:lpstr>
      <vt:lpstr>Scientific Context &amp; Study Rationale</vt:lpstr>
      <vt:lpstr>Research Workflow Overview</vt:lpstr>
      <vt:lpstr>Collection and Identification</vt:lpstr>
      <vt:lpstr>             DNA Extraction &amp; RNA Quality Control</vt:lpstr>
      <vt:lpstr>             Hybrid Genome   Sequencing Strategy</vt:lpstr>
      <vt:lpstr>Hybrid Assembly &amp; CAZyme Profile</vt:lpstr>
      <vt:lpstr>Genomic Comparison  &amp; Evolutionary Context</vt:lpstr>
      <vt:lpstr>Gene Expression Response to Bioplastics</vt:lpstr>
      <vt:lpstr>From Genome to Green Solutions</vt:lpstr>
      <vt:lpstr>PowerPoint Presentation</vt:lpstr>
      <vt:lpstr>Selected References &amp; Tools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Identification of Selection Signatures for Coat Color Variation in Different Sheep Breeds Using Pool-Seq.</dc:title>
  <dc:creator>MARIANO MARINA</dc:creator>
  <cp:lastModifiedBy>martina castellucci</cp:lastModifiedBy>
  <cp:revision>32</cp:revision>
  <dcterms:created xsi:type="dcterms:W3CDTF">2025-01-23T10:27:30Z</dcterms:created>
  <dcterms:modified xsi:type="dcterms:W3CDTF">2025-08-29T08:41:11Z</dcterms:modified>
</cp:coreProperties>
</file>